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57" r:id="rId7"/>
    <p:sldId id="259" r:id="rId8"/>
    <p:sldId id="260" r:id="rId9"/>
    <p:sldId id="268" r:id="rId10"/>
    <p:sldId id="264" r:id="rId11"/>
    <p:sldId id="262" r:id="rId12"/>
    <p:sldId id="261" r:id="rId13"/>
    <p:sldId id="267" r:id="rId14"/>
    <p:sldId id="265" r:id="rId15"/>
    <p:sldId id="266" r:id="rId16"/>
    <p:sldId id="269" r:id="rId17"/>
  </p:sldIdLst>
  <p:sldSz cx="9144000" cy="5143500" type="screen16x9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31E02-97B1-4EA0-B3F1-B0000B972DA6}" v="4" dt="2024-04-09T11:14:56.3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llemlayout 1 - Markering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llemlayout 2 - Markerin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162" y="252"/>
      </p:cViewPr>
      <p:guideLst>
        <p:guide orient="horz" pos="441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sv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6">
            <a:extLst>
              <a:ext uri="{FF2B5EF4-FFF2-40B4-BE49-F238E27FC236}">
                <a16:creationId xmlns:a16="http://schemas.microsoft.com/office/drawing/2014/main" id="{8ECC06A8-D032-5014-F9A2-748351BB8C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C59C273-8F97-8FCF-65FE-26C9B203B4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281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tekst + billede (bund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2571750"/>
            <a:ext cx="9144000" cy="2571750"/>
          </a:xfrm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1116472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951222"/>
            <a:ext cx="3564819" cy="1116471"/>
          </a:xfrm>
        </p:spPr>
        <p:txBody>
          <a:bodyPr/>
          <a:lstStyle>
            <a:lvl1pPr marL="0" indent="0">
              <a:buNone/>
              <a:defRPr sz="1100">
                <a:latin typeface="Neue Haas Grotesk Text Pro" panose="020B0504020202020204" pitchFamily="34" charset="77"/>
              </a:defRPr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447768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36">
          <p15:clr>
            <a:srgbClr val="FBAE40"/>
          </p15:clr>
        </p15:guide>
        <p15:guide id="2" orient="horz" pos="593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ighlights (3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35859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2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2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35859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2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2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Pladsholder til billede 5">
            <a:extLst>
              <a:ext uri="{FF2B5EF4-FFF2-40B4-BE49-F238E27FC236}">
                <a16:creationId xmlns:a16="http://schemas.microsoft.com/office/drawing/2014/main" id="{C4ABC68E-A13B-FAFF-E2EB-F53E9D240F22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>
          <a:xfrm>
            <a:off x="1035859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64FF8A76-B404-0C8F-8C0B-30B839A46D76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488482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E18EE8C3-6589-A11A-1EB5-56F8C0C09F4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1488482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5219552" y="2068107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672175" y="2067694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672175" y="2212108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5219552" y="281107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672175" y="2810661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672175" y="2955075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billede 5">
            <a:extLst>
              <a:ext uri="{FF2B5EF4-FFF2-40B4-BE49-F238E27FC236}">
                <a16:creationId xmlns:a16="http://schemas.microsoft.com/office/drawing/2014/main" id="{611F40D4-8CDB-5EDC-7BAD-B03042BDBD6A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219552" y="355244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EC03F92A-66B6-FC8B-CDA8-DA851552E31F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672175" y="3552029"/>
            <a:ext cx="3003513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D6FEAE5D-F3EC-05C0-19FD-9C5F35A48EF8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672175" y="3696443"/>
            <a:ext cx="3003513" cy="287634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486BAFFE-8C09-B4E1-113D-5655D6AEF2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90044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4" name="Pladsholder til tekst 5">
            <a:extLst>
              <a:ext uri="{FF2B5EF4-FFF2-40B4-BE49-F238E27FC236}">
                <a16:creationId xmlns:a16="http://schemas.microsoft.com/office/drawing/2014/main" id="{BD12AD24-B17D-7407-348F-63C424196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7279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ighlights (2 rækker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43854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88483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08EF0261-14D0-1383-03E9-C9E3A0AA53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488483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billede 5">
            <a:extLst>
              <a:ext uri="{FF2B5EF4-FFF2-40B4-BE49-F238E27FC236}">
                <a16:creationId xmlns:a16="http://schemas.microsoft.com/office/drawing/2014/main" id="{8342E6BB-C322-8D89-32E3-B526E872C5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1043854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5A97597D-99B1-6A4F-5117-8B426C40DF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1488483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4BDB334A-1458-0AC0-AFF1-0739E96E898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88483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01C77357-C65B-5A9E-B615-A92026CCF59E}"/>
              </a:ext>
            </a:extLst>
          </p:cNvPr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6012407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90180E4D-07F7-B5B5-617E-41F68236FDA6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457036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34CF6966-E382-F0AE-7D87-947D9FBC362B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457036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billede 5">
            <a:extLst>
              <a:ext uri="{FF2B5EF4-FFF2-40B4-BE49-F238E27FC236}">
                <a16:creationId xmlns:a16="http://schemas.microsoft.com/office/drawing/2014/main" id="{2CEFD869-52FC-2D91-50C5-1E9A468D1D17}"/>
              </a:ext>
            </a:extLst>
          </p:cNvPr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6012407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18" name="Pladsholder til tekst 3">
            <a:extLst>
              <a:ext uri="{FF2B5EF4-FFF2-40B4-BE49-F238E27FC236}">
                <a16:creationId xmlns:a16="http://schemas.microsoft.com/office/drawing/2014/main" id="{96EA9739-1B5C-0189-6141-912AACF32E2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457036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573F324B-1AD1-A5F2-6C40-8A7D76AC6A7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457036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billede 5">
            <a:extLst>
              <a:ext uri="{FF2B5EF4-FFF2-40B4-BE49-F238E27FC236}">
                <a16:creationId xmlns:a16="http://schemas.microsoft.com/office/drawing/2014/main" id="{B14033C6-F4A0-22AA-9930-3CE1FE4E25F0}"/>
              </a:ext>
            </a:extLst>
          </p:cNvPr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3528130" y="2067694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DF32EA48-CFEB-7541-DF41-17413F5F720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972759" y="2067694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BC296128-C74C-B849-4B94-5A9AF8B0C46D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3972759" y="2212107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81411030-890F-68B2-7EFD-FF089B833B7E}"/>
              </a:ext>
            </a:extLst>
          </p:cNvPr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3528130" y="3003402"/>
            <a:ext cx="288000" cy="288000"/>
          </a:xfr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dirty="0"/>
              <a:t>Ikon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567FC3D7-2F98-125A-D24C-B2658BB02983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3972759" y="3003402"/>
            <a:ext cx="1620000" cy="144413"/>
          </a:xfrm>
        </p:spPr>
        <p:txBody>
          <a:bodyPr rIns="0" anchor="b"/>
          <a:lstStyle>
            <a:lvl1pPr marL="0" indent="0" algn="l">
              <a:buNone/>
              <a:defRPr sz="10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88BC5081-ABED-3724-55CF-EBFD77504F1D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3972759" y="3147815"/>
            <a:ext cx="1620000" cy="432047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4492E851-BE7C-081C-4EAF-60E653B135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2" name="Pladsholder til tekst 5">
            <a:extLst>
              <a:ext uri="{FF2B5EF4-FFF2-40B4-BE49-F238E27FC236}">
                <a16:creationId xmlns:a16="http://schemas.microsoft.com/office/drawing/2014/main" id="{E5BAADCD-CC86-812F-5FEB-3CC9C12046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44135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0965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202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202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202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20021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258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0258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258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102D4A4-A722-E685-821D-EF20513EA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1" name="Pladsholder til tekst 5">
            <a:extLst>
              <a:ext uri="{FF2B5EF4-FFF2-40B4-BE49-F238E27FC236}">
                <a16:creationId xmlns:a16="http://schemas.microsoft.com/office/drawing/2014/main" id="{85B26F96-0536-AA3C-FB51-BA4B01FD589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6538538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4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el 1">
            <a:extLst>
              <a:ext uri="{FF2B5EF4-FFF2-40B4-BE49-F238E27FC236}">
                <a16:creationId xmlns:a16="http://schemas.microsoft.com/office/drawing/2014/main" id="{BDF2322E-9FE2-226D-A96B-876A3594D0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9650" y="951222"/>
            <a:ext cx="2991910" cy="828838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19" name="Pladsholder til tekst 5">
            <a:extLst>
              <a:ext uri="{FF2B5EF4-FFF2-40B4-BE49-F238E27FC236}">
                <a16:creationId xmlns:a16="http://schemas.microsoft.com/office/drawing/2014/main" id="{C80C5FD2-EE42-8681-250C-9483E2EA93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09779" y="735323"/>
            <a:ext cx="2992548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20" name="Pladsholder til billede 5">
            <a:extLst>
              <a:ext uri="{FF2B5EF4-FFF2-40B4-BE49-F238E27FC236}">
                <a16:creationId xmlns:a16="http://schemas.microsoft.com/office/drawing/2014/main" id="{A94D4C54-C333-FCEF-D431-137BE2D79279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100965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04F7C3E8-350E-04FB-F135-10358467C4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31202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2" name="Pladsholder til tekst 3">
            <a:extLst>
              <a:ext uri="{FF2B5EF4-FFF2-40B4-BE49-F238E27FC236}">
                <a16:creationId xmlns:a16="http://schemas.microsoft.com/office/drawing/2014/main" id="{517E967B-316D-202A-6E0F-6C28B6204EC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31202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F40DE611-68E4-F9D2-4776-0CA177B36AE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31202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4" name="Pladsholder til billede 5">
            <a:extLst>
              <a:ext uri="{FF2B5EF4-FFF2-40B4-BE49-F238E27FC236}">
                <a16:creationId xmlns:a16="http://schemas.microsoft.com/office/drawing/2014/main" id="{35EB4BB7-7554-4F09-C28D-75A33E81D17E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4200210" y="1851497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591786BA-ABD2-68D2-3A44-89A7FD3B4CB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02583" y="185759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6" name="Pladsholder til tekst 3">
            <a:extLst>
              <a:ext uri="{FF2B5EF4-FFF2-40B4-BE49-F238E27FC236}">
                <a16:creationId xmlns:a16="http://schemas.microsoft.com/office/drawing/2014/main" id="{F747A01D-97F3-76B0-0737-09472456C92B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5502583" y="2205153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EA6542F3-5934-312E-D3D1-0ED02087C7C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5502583" y="200628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8" name="Pladsholder til billede 5">
            <a:extLst>
              <a:ext uri="{FF2B5EF4-FFF2-40B4-BE49-F238E27FC236}">
                <a16:creationId xmlns:a16="http://schemas.microsoft.com/office/drawing/2014/main" id="{B59FE46D-0F5F-6AE0-D1B5-C023F1F831C2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1009650" y="3257821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08A4F3A0-3F2A-C3E1-7F36-AF557BE8294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312023" y="32639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9BB2AD37-0A6E-4B0B-48AF-E4F97DB6619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2023" y="3611477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175EE94A-A494-CC93-3DA8-3B1F7E53F62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312023" y="341260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2" name="Pladsholder til billede 5">
            <a:extLst>
              <a:ext uri="{FF2B5EF4-FFF2-40B4-BE49-F238E27FC236}">
                <a16:creationId xmlns:a16="http://schemas.microsoft.com/office/drawing/2014/main" id="{70082A65-029C-3CBD-6012-BD4225766C97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4200210" y="3257821"/>
            <a:ext cx="1145744" cy="1145744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4D35FF32-C2F1-95D2-3CE2-FEBAD27303D8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502583" y="3263923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4" name="Pladsholder til tekst 3">
            <a:extLst>
              <a:ext uri="{FF2B5EF4-FFF2-40B4-BE49-F238E27FC236}">
                <a16:creationId xmlns:a16="http://schemas.microsoft.com/office/drawing/2014/main" id="{70FD2264-3397-9D88-E3C2-B6F947BC861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5502583" y="3611477"/>
            <a:ext cx="1620000" cy="705721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EDB9A021-B118-0213-E878-3A85F5FD4D3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502583" y="341260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41540012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6 el. 9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484003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04728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504728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504728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7" name="Pladsholder til billede 5">
            <a:extLst>
              <a:ext uri="{FF2B5EF4-FFF2-40B4-BE49-F238E27FC236}">
                <a16:creationId xmlns:a16="http://schemas.microsoft.com/office/drawing/2014/main" id="{482A5E1A-5D6D-EBC8-CAED-2066E631A837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3281357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8" name="Pladsholder til tekst 3">
            <a:extLst>
              <a:ext uri="{FF2B5EF4-FFF2-40B4-BE49-F238E27FC236}">
                <a16:creationId xmlns:a16="http://schemas.microsoft.com/office/drawing/2014/main" id="{8CB47331-95D8-D802-D5E6-BCBBBEDA86D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302082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9" name="Pladsholder til tekst 3">
            <a:extLst>
              <a:ext uri="{FF2B5EF4-FFF2-40B4-BE49-F238E27FC236}">
                <a16:creationId xmlns:a16="http://schemas.microsoft.com/office/drawing/2014/main" id="{CE4890B4-ABA5-E0C8-F125-E7DB211380DD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302082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0" name="Pladsholder til tekst 3">
            <a:extLst>
              <a:ext uri="{FF2B5EF4-FFF2-40B4-BE49-F238E27FC236}">
                <a16:creationId xmlns:a16="http://schemas.microsoft.com/office/drawing/2014/main" id="{D4216E8E-D5DE-C9A9-D7B7-AEF2AF54B1C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302082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" name="Pladsholder til billede 5">
            <a:extLst>
              <a:ext uri="{FF2B5EF4-FFF2-40B4-BE49-F238E27FC236}">
                <a16:creationId xmlns:a16="http://schemas.microsoft.com/office/drawing/2014/main" id="{C65363CD-8FAF-BF36-6F74-5A0BCC8BE6CB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484003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1" name="Pladsholder til tekst 3">
            <a:extLst>
              <a:ext uri="{FF2B5EF4-FFF2-40B4-BE49-F238E27FC236}">
                <a16:creationId xmlns:a16="http://schemas.microsoft.com/office/drawing/2014/main" id="{8DEDB2D6-1AFF-EAF9-3643-7E663B1C103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504728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2" name="Pladsholder til tekst 3">
            <a:extLst>
              <a:ext uri="{FF2B5EF4-FFF2-40B4-BE49-F238E27FC236}">
                <a16:creationId xmlns:a16="http://schemas.microsoft.com/office/drawing/2014/main" id="{A2DC81DF-853C-D3F4-265C-B27726F7DF4E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1504728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3" name="Pladsholder til tekst 3">
            <a:extLst>
              <a:ext uri="{FF2B5EF4-FFF2-40B4-BE49-F238E27FC236}">
                <a16:creationId xmlns:a16="http://schemas.microsoft.com/office/drawing/2014/main" id="{5520A6BD-6DE7-2638-2BD4-D586F9F8758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504728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4" name="Pladsholder til billede 5">
            <a:extLst>
              <a:ext uri="{FF2B5EF4-FFF2-40B4-BE49-F238E27FC236}">
                <a16:creationId xmlns:a16="http://schemas.microsoft.com/office/drawing/2014/main" id="{75A74AD5-C83D-7897-3AA5-2E4B39CF4653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281357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5" name="Pladsholder til tekst 3">
            <a:extLst>
              <a:ext uri="{FF2B5EF4-FFF2-40B4-BE49-F238E27FC236}">
                <a16:creationId xmlns:a16="http://schemas.microsoft.com/office/drawing/2014/main" id="{21D8DE0D-B32A-238C-55C8-0ED0EDD6159F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302082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16" name="Pladsholder til tekst 3">
            <a:extLst>
              <a:ext uri="{FF2B5EF4-FFF2-40B4-BE49-F238E27FC236}">
                <a16:creationId xmlns:a16="http://schemas.microsoft.com/office/drawing/2014/main" id="{6F715CB2-A1EA-D243-2E29-C4CD804D886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02082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17" name="Pladsholder til tekst 3">
            <a:extLst>
              <a:ext uri="{FF2B5EF4-FFF2-40B4-BE49-F238E27FC236}">
                <a16:creationId xmlns:a16="http://schemas.microsoft.com/office/drawing/2014/main" id="{C95F10A0-C60A-ECF6-E36E-27A58FBD2D7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02082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18" name="Pladsholder til billede 5">
            <a:extLst>
              <a:ext uri="{FF2B5EF4-FFF2-40B4-BE49-F238E27FC236}">
                <a16:creationId xmlns:a16="http://schemas.microsoft.com/office/drawing/2014/main" id="{D8F20035-BF4C-E8E9-7629-95EB57613D77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484003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19" name="Pladsholder til tekst 3">
            <a:extLst>
              <a:ext uri="{FF2B5EF4-FFF2-40B4-BE49-F238E27FC236}">
                <a16:creationId xmlns:a16="http://schemas.microsoft.com/office/drawing/2014/main" id="{E5DD68DF-0955-D2E0-9EC7-C8E5E09C9DE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504728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0" name="Pladsholder til tekst 3">
            <a:extLst>
              <a:ext uri="{FF2B5EF4-FFF2-40B4-BE49-F238E27FC236}">
                <a16:creationId xmlns:a16="http://schemas.microsoft.com/office/drawing/2014/main" id="{DE8F6174-F745-2E11-6D8E-B821CD399521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504728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1" name="Pladsholder til tekst 3">
            <a:extLst>
              <a:ext uri="{FF2B5EF4-FFF2-40B4-BE49-F238E27FC236}">
                <a16:creationId xmlns:a16="http://schemas.microsoft.com/office/drawing/2014/main" id="{5DBA5425-3A6F-5F2C-847C-2459D1AB335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04728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2" name="Pladsholder til billede 5">
            <a:extLst>
              <a:ext uri="{FF2B5EF4-FFF2-40B4-BE49-F238E27FC236}">
                <a16:creationId xmlns:a16="http://schemas.microsoft.com/office/drawing/2014/main" id="{CE71A5FD-BEB7-115E-D689-E604327F18F7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3281357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3" name="Pladsholder til tekst 3">
            <a:extLst>
              <a:ext uri="{FF2B5EF4-FFF2-40B4-BE49-F238E27FC236}">
                <a16:creationId xmlns:a16="http://schemas.microsoft.com/office/drawing/2014/main" id="{03755236-EF25-1910-CC1E-CA3EFFFAC00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02082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24" name="Pladsholder til tekst 3">
            <a:extLst>
              <a:ext uri="{FF2B5EF4-FFF2-40B4-BE49-F238E27FC236}">
                <a16:creationId xmlns:a16="http://schemas.microsoft.com/office/drawing/2014/main" id="{3F9FC192-CF34-F7F4-2E0A-D1E089B04A5F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4302082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25" name="Pladsholder til tekst 3">
            <a:extLst>
              <a:ext uri="{FF2B5EF4-FFF2-40B4-BE49-F238E27FC236}">
                <a16:creationId xmlns:a16="http://schemas.microsoft.com/office/drawing/2014/main" id="{844B268E-5C54-1D96-9E0F-4846C40ACE7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4302082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26" name="Titel 1">
            <a:extLst>
              <a:ext uri="{FF2B5EF4-FFF2-40B4-BE49-F238E27FC236}">
                <a16:creationId xmlns:a16="http://schemas.microsoft.com/office/drawing/2014/main" id="{5354E46A-4252-9BFC-BE9A-10E1E4D81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27" name="Pladsholder til tekst 5">
            <a:extLst>
              <a:ext uri="{FF2B5EF4-FFF2-40B4-BE49-F238E27FC236}">
                <a16:creationId xmlns:a16="http://schemas.microsoft.com/office/drawing/2014/main" id="{1EEEA10E-A59B-6FE7-6108-B556F083760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28" name="Pladsholder til billede 5">
            <a:extLst>
              <a:ext uri="{FF2B5EF4-FFF2-40B4-BE49-F238E27FC236}">
                <a16:creationId xmlns:a16="http://schemas.microsoft.com/office/drawing/2014/main" id="{4F334368-B4FB-366D-C197-0AFE0188E0C7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6026395" y="142885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2A89F82F-FD02-E57B-A2C2-183DF290799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47120" y="1434956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0" name="Pladsholder til tekst 3">
            <a:extLst>
              <a:ext uri="{FF2B5EF4-FFF2-40B4-BE49-F238E27FC236}">
                <a16:creationId xmlns:a16="http://schemas.microsoft.com/office/drawing/2014/main" id="{7A7673EC-7F6C-45C2-9BBB-955450D5C61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47120" y="1782511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2A71BA22-2D8C-6DD3-B2ED-12B1D692E1D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47120" y="1583639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32" name="Pladsholder til billede 5">
            <a:extLst>
              <a:ext uri="{FF2B5EF4-FFF2-40B4-BE49-F238E27FC236}">
                <a16:creationId xmlns:a16="http://schemas.microsoft.com/office/drawing/2014/main" id="{63147FEA-D1DF-4D4B-33F3-6AF054BD5C7A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6026395" y="2506613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C778F24C-14A2-EF02-D8D0-2C912180E53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47120" y="251271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4" name="Pladsholder til tekst 3">
            <a:extLst>
              <a:ext uri="{FF2B5EF4-FFF2-40B4-BE49-F238E27FC236}">
                <a16:creationId xmlns:a16="http://schemas.microsoft.com/office/drawing/2014/main" id="{F78C7943-8667-B79B-BB41-F963B5F39165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47120" y="2860270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98D3940C-FDB8-B41E-1CB1-210990DB89AF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47120" y="2661398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  <p:sp>
        <p:nvSpPr>
          <p:cNvPr id="36" name="Pladsholder til billede 5">
            <a:extLst>
              <a:ext uri="{FF2B5EF4-FFF2-40B4-BE49-F238E27FC236}">
                <a16:creationId xmlns:a16="http://schemas.microsoft.com/office/drawing/2014/main" id="{C1F975EA-62DA-6ADC-A974-9DC1CCA65B03}"/>
              </a:ext>
            </a:extLst>
          </p:cNvPr>
          <p:cNvSpPr>
            <a:spLocks noGrp="1" noChangeAspect="1"/>
          </p:cNvSpPr>
          <p:nvPr>
            <p:ph type="pic" sz="quarter" idx="49"/>
          </p:nvPr>
        </p:nvSpPr>
        <p:spPr>
          <a:xfrm>
            <a:off x="6026395" y="3578270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 noProof="0"/>
              <a:t>Klik på ikonet for at tilføje et billede</a:t>
            </a:r>
            <a:endParaRPr lang="da-DK" noProof="0" dirty="0"/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FC5763B6-541B-41E9-C28D-2CF0111C5D11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047120" y="3584372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Fornavn</a:t>
            </a:r>
          </a:p>
        </p:txBody>
      </p:sp>
      <p:sp>
        <p:nvSpPr>
          <p:cNvPr id="38" name="Pladsholder til tekst 3">
            <a:extLst>
              <a:ext uri="{FF2B5EF4-FFF2-40B4-BE49-F238E27FC236}">
                <a16:creationId xmlns:a16="http://schemas.microsoft.com/office/drawing/2014/main" id="{1A59A722-1EBD-8D21-498C-DDA42022CAE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7047120" y="3931927"/>
            <a:ext cx="1620000" cy="510440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Klik for at redigere teksttypografierne i masteren</a:t>
            </a:r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480696B4-4016-3B87-6CF1-A9852DE47102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7047120" y="3733055"/>
            <a:ext cx="1620000" cy="144413"/>
          </a:xfrm>
        </p:spPr>
        <p:txBody>
          <a:bodyPr rIns="0" anchor="t"/>
          <a:lstStyle>
            <a:lvl1pPr marL="0" indent="0" algn="l">
              <a:buNone/>
              <a:defRPr sz="11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noProof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2202124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trætter (8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070C87B3-473D-BAA3-B871-825DD0DF37A4}"/>
              </a:ext>
            </a:extLst>
          </p:cNvPr>
          <p:cNvSpPr>
            <a:spLocks noGrp="1" noChangeAspect="1"/>
          </p:cNvSpPr>
          <p:nvPr>
            <p:ph type="pic" sz="quarter" idx="10"/>
          </p:nvPr>
        </p:nvSpPr>
        <p:spPr>
          <a:xfrm>
            <a:off x="99120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2EDAD55-A7F4-5B25-A8DC-F70270CD048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9120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" name="Pladsholder til tekst 3">
            <a:extLst>
              <a:ext uri="{FF2B5EF4-FFF2-40B4-BE49-F238E27FC236}">
                <a16:creationId xmlns:a16="http://schemas.microsoft.com/office/drawing/2014/main" id="{BE721C77-7419-9D0B-B82F-06496C42C3F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91208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6440A9A6-1676-EB07-0143-78F08C58E9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9120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26" name="Pladsholder til billede 5">
            <a:extLst>
              <a:ext uri="{FF2B5EF4-FFF2-40B4-BE49-F238E27FC236}">
                <a16:creationId xmlns:a16="http://schemas.microsoft.com/office/drawing/2014/main" id="{52F7139D-DBE9-49E3-AD47-49F68B4DA054}"/>
              </a:ext>
            </a:extLst>
          </p:cNvPr>
          <p:cNvSpPr>
            <a:spLocks noGrp="1" noChangeAspect="1"/>
          </p:cNvSpPr>
          <p:nvPr>
            <p:ph type="pic" sz="quarter" idx="21"/>
          </p:nvPr>
        </p:nvSpPr>
        <p:spPr>
          <a:xfrm>
            <a:off x="99120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7" name="Pladsholder til tekst 3">
            <a:extLst>
              <a:ext uri="{FF2B5EF4-FFF2-40B4-BE49-F238E27FC236}">
                <a16:creationId xmlns:a16="http://schemas.microsoft.com/office/drawing/2014/main" id="{7D58E26F-CC21-2BE4-4DCF-13DA0A74D6A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9120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28" name="Pladsholder til tekst 3">
            <a:extLst>
              <a:ext uri="{FF2B5EF4-FFF2-40B4-BE49-F238E27FC236}">
                <a16:creationId xmlns:a16="http://schemas.microsoft.com/office/drawing/2014/main" id="{D38F5F6F-8901-83CA-0E99-FED48ED77742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91208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9" name="Pladsholder til tekst 3">
            <a:extLst>
              <a:ext uri="{FF2B5EF4-FFF2-40B4-BE49-F238E27FC236}">
                <a16:creationId xmlns:a16="http://schemas.microsoft.com/office/drawing/2014/main" id="{37092885-5257-BABB-4AA8-D3BEE0040E0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9120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0" name="Pladsholder til billede 5">
            <a:extLst>
              <a:ext uri="{FF2B5EF4-FFF2-40B4-BE49-F238E27FC236}">
                <a16:creationId xmlns:a16="http://schemas.microsoft.com/office/drawing/2014/main" id="{752348A9-5597-3F07-46DD-D20729280D57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300743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1" name="Pladsholder til tekst 3">
            <a:extLst>
              <a:ext uri="{FF2B5EF4-FFF2-40B4-BE49-F238E27FC236}">
                <a16:creationId xmlns:a16="http://schemas.microsoft.com/office/drawing/2014/main" id="{A5F34681-D03A-D647-6930-18A3459EAFEF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00743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2" name="Pladsholder til tekst 3">
            <a:extLst>
              <a:ext uri="{FF2B5EF4-FFF2-40B4-BE49-F238E27FC236}">
                <a16:creationId xmlns:a16="http://schemas.microsoft.com/office/drawing/2014/main" id="{45577192-E8BA-EEE4-9B16-22FED0D7DF5A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3007432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3" name="Pladsholder til tekst 3">
            <a:extLst>
              <a:ext uri="{FF2B5EF4-FFF2-40B4-BE49-F238E27FC236}">
                <a16:creationId xmlns:a16="http://schemas.microsoft.com/office/drawing/2014/main" id="{5815B571-9779-C1AF-64F5-8EDE3B02F07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00743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4" name="Pladsholder til billede 5">
            <a:extLst>
              <a:ext uri="{FF2B5EF4-FFF2-40B4-BE49-F238E27FC236}">
                <a16:creationId xmlns:a16="http://schemas.microsoft.com/office/drawing/2014/main" id="{B26DC89F-7A12-B691-C617-76B06988F9DF}"/>
              </a:ext>
            </a:extLst>
          </p:cNvPr>
          <p:cNvSpPr>
            <a:spLocks noGrp="1" noChangeAspect="1"/>
          </p:cNvSpPr>
          <p:nvPr>
            <p:ph type="pic" sz="quarter" idx="29"/>
          </p:nvPr>
        </p:nvSpPr>
        <p:spPr>
          <a:xfrm>
            <a:off x="300743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5" name="Pladsholder til tekst 3">
            <a:extLst>
              <a:ext uri="{FF2B5EF4-FFF2-40B4-BE49-F238E27FC236}">
                <a16:creationId xmlns:a16="http://schemas.microsoft.com/office/drawing/2014/main" id="{492FCA12-2486-24F2-1D95-2EB6D99E1A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00743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36" name="Pladsholder til tekst 3">
            <a:extLst>
              <a:ext uri="{FF2B5EF4-FFF2-40B4-BE49-F238E27FC236}">
                <a16:creationId xmlns:a16="http://schemas.microsoft.com/office/drawing/2014/main" id="{AED307A9-CE03-126B-9BBF-4C71B9A5C87A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007432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7" name="Pladsholder til tekst 3">
            <a:extLst>
              <a:ext uri="{FF2B5EF4-FFF2-40B4-BE49-F238E27FC236}">
                <a16:creationId xmlns:a16="http://schemas.microsoft.com/office/drawing/2014/main" id="{25770854-1AB2-BEED-49E5-50DBAEF9CC16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00743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38" name="Pladsholder til billede 5">
            <a:extLst>
              <a:ext uri="{FF2B5EF4-FFF2-40B4-BE49-F238E27FC236}">
                <a16:creationId xmlns:a16="http://schemas.microsoft.com/office/drawing/2014/main" id="{9A8839BE-BCDC-AD49-E7BA-A13DD595AE50}"/>
              </a:ext>
            </a:extLst>
          </p:cNvPr>
          <p:cNvSpPr>
            <a:spLocks noGrp="1" noChangeAspect="1"/>
          </p:cNvSpPr>
          <p:nvPr>
            <p:ph type="pic" sz="quarter" idx="33"/>
          </p:nvPr>
        </p:nvSpPr>
        <p:spPr>
          <a:xfrm>
            <a:off x="5004048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3C972379-45CA-485C-F05D-22EE26FF65AB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004048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0" name="Pladsholder til tekst 3">
            <a:extLst>
              <a:ext uri="{FF2B5EF4-FFF2-40B4-BE49-F238E27FC236}">
                <a16:creationId xmlns:a16="http://schemas.microsoft.com/office/drawing/2014/main" id="{D22ADD90-A469-EA83-BC5C-F6D540FE6EB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5004048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1" name="Pladsholder til tekst 3">
            <a:extLst>
              <a:ext uri="{FF2B5EF4-FFF2-40B4-BE49-F238E27FC236}">
                <a16:creationId xmlns:a16="http://schemas.microsoft.com/office/drawing/2014/main" id="{B43AC2A4-EAF6-02C4-3DAD-7CA93700F67D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004048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2" name="Pladsholder til billede 5">
            <a:extLst>
              <a:ext uri="{FF2B5EF4-FFF2-40B4-BE49-F238E27FC236}">
                <a16:creationId xmlns:a16="http://schemas.microsoft.com/office/drawing/2014/main" id="{2017DEA4-D10B-DEE9-F34D-90B4E40282AB}"/>
              </a:ext>
            </a:extLst>
          </p:cNvPr>
          <p:cNvSpPr>
            <a:spLocks noGrp="1" noChangeAspect="1"/>
          </p:cNvSpPr>
          <p:nvPr>
            <p:ph type="pic" sz="quarter" idx="37"/>
          </p:nvPr>
        </p:nvSpPr>
        <p:spPr>
          <a:xfrm>
            <a:off x="5004048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3" name="Pladsholder til tekst 3">
            <a:extLst>
              <a:ext uri="{FF2B5EF4-FFF2-40B4-BE49-F238E27FC236}">
                <a16:creationId xmlns:a16="http://schemas.microsoft.com/office/drawing/2014/main" id="{F3A62A56-01E8-4B90-7156-C3B55513FE6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5004048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4" name="Pladsholder til tekst 3">
            <a:extLst>
              <a:ext uri="{FF2B5EF4-FFF2-40B4-BE49-F238E27FC236}">
                <a16:creationId xmlns:a16="http://schemas.microsoft.com/office/drawing/2014/main" id="{CA390537-41AA-96C4-BDC6-92205634F202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5004048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5" name="Pladsholder til tekst 3">
            <a:extLst>
              <a:ext uri="{FF2B5EF4-FFF2-40B4-BE49-F238E27FC236}">
                <a16:creationId xmlns:a16="http://schemas.microsoft.com/office/drawing/2014/main" id="{064E771F-2833-D7A8-474D-971E3EFAD4B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004048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46" name="Pladsholder til billede 5">
            <a:extLst>
              <a:ext uri="{FF2B5EF4-FFF2-40B4-BE49-F238E27FC236}">
                <a16:creationId xmlns:a16="http://schemas.microsoft.com/office/drawing/2014/main" id="{55A0913D-6450-E057-A1B9-467BAE964666}"/>
              </a:ext>
            </a:extLst>
          </p:cNvPr>
          <p:cNvSpPr>
            <a:spLocks noGrp="1" noChangeAspect="1"/>
          </p:cNvSpPr>
          <p:nvPr>
            <p:ph type="pic" sz="quarter" idx="41"/>
          </p:nvPr>
        </p:nvSpPr>
        <p:spPr>
          <a:xfrm>
            <a:off x="7020272" y="6275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7" name="Pladsholder til tekst 3">
            <a:extLst>
              <a:ext uri="{FF2B5EF4-FFF2-40B4-BE49-F238E27FC236}">
                <a16:creationId xmlns:a16="http://schemas.microsoft.com/office/drawing/2014/main" id="{E9A712D1-8090-90E2-5EDD-73545C2ED9E2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7020272" y="15572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48" name="Pladsholder til tekst 3">
            <a:extLst>
              <a:ext uri="{FF2B5EF4-FFF2-40B4-BE49-F238E27FC236}">
                <a16:creationId xmlns:a16="http://schemas.microsoft.com/office/drawing/2014/main" id="{56D11550-8BF7-6A1C-BCDF-73DEB114561C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>
          <a:xfrm>
            <a:off x="7020272" y="18501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9" name="Pladsholder til tekst 3">
            <a:extLst>
              <a:ext uri="{FF2B5EF4-FFF2-40B4-BE49-F238E27FC236}">
                <a16:creationId xmlns:a16="http://schemas.microsoft.com/office/drawing/2014/main" id="{17158A51-3540-2BEE-C30F-6B8CDD92F211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020272" y="16887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  <p:sp>
        <p:nvSpPr>
          <p:cNvPr id="50" name="Pladsholder til billede 5">
            <a:extLst>
              <a:ext uri="{FF2B5EF4-FFF2-40B4-BE49-F238E27FC236}">
                <a16:creationId xmlns:a16="http://schemas.microsoft.com/office/drawing/2014/main" id="{B7280D40-4DBE-58C9-F982-D5EB8480883F}"/>
              </a:ext>
            </a:extLst>
          </p:cNvPr>
          <p:cNvSpPr>
            <a:spLocks noGrp="1" noChangeAspect="1"/>
          </p:cNvSpPr>
          <p:nvPr>
            <p:ph type="pic" sz="quarter" idx="45"/>
          </p:nvPr>
        </p:nvSpPr>
        <p:spPr>
          <a:xfrm>
            <a:off x="7020272" y="2721034"/>
            <a:ext cx="864096" cy="864096"/>
          </a:xfrm>
          <a:prstGeom prst="rect">
            <a:avLst/>
          </a:prstGeom>
          <a:noFill/>
        </p:spPr>
        <p:txBody>
          <a:bodyPr lIns="72000" rIns="72000" anchor="t"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51" name="Pladsholder til tekst 3">
            <a:extLst>
              <a:ext uri="{FF2B5EF4-FFF2-40B4-BE49-F238E27FC236}">
                <a16:creationId xmlns:a16="http://schemas.microsoft.com/office/drawing/2014/main" id="{C66A282C-E1EF-CD39-FF37-01DC8A0ED52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7020272" y="365075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Fornavn</a:t>
            </a:r>
          </a:p>
        </p:txBody>
      </p:sp>
      <p:sp>
        <p:nvSpPr>
          <p:cNvPr id="52" name="Pladsholder til tekst 3">
            <a:extLst>
              <a:ext uri="{FF2B5EF4-FFF2-40B4-BE49-F238E27FC236}">
                <a16:creationId xmlns:a16="http://schemas.microsoft.com/office/drawing/2014/main" id="{6B26AE57-DF32-3B12-88AA-D432FA981EF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7020272" y="3943662"/>
            <a:ext cx="1204528" cy="660558"/>
          </a:xfrm>
        </p:spPr>
        <p:txBody>
          <a:bodyPr rIns="0" anchor="t"/>
          <a:lstStyle>
            <a:lvl1pPr marL="0" indent="0" algn="l">
              <a:buNone/>
              <a:defRPr sz="800" b="0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3" name="Pladsholder til tekst 3">
            <a:extLst>
              <a:ext uri="{FF2B5EF4-FFF2-40B4-BE49-F238E27FC236}">
                <a16:creationId xmlns:a16="http://schemas.microsoft.com/office/drawing/2014/main" id="{70A575D0-4A19-2707-2E57-1C528C7BD75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020272" y="3782284"/>
            <a:ext cx="1204528" cy="108000"/>
          </a:xfrm>
        </p:spPr>
        <p:txBody>
          <a:bodyPr rIns="0" anchor="t"/>
          <a:lstStyle>
            <a:lvl1pPr marL="0" indent="0" algn="l">
              <a:buNone/>
              <a:defRPr sz="900" b="1" i="0" kern="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 dirty="0"/>
              <a:t>Efternavn</a:t>
            </a:r>
          </a:p>
        </p:txBody>
      </p:sp>
    </p:spTree>
    <p:extLst>
      <p:ext uri="{BB962C8B-B14F-4D97-AF65-F5344CB8AC3E}">
        <p14:creationId xmlns:p14="http://schemas.microsoft.com/office/powerpoint/2010/main" val="818557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slide 1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2044" y="2175706"/>
            <a:ext cx="6119911" cy="792088"/>
          </a:xfrm>
        </p:spPr>
        <p:txBody>
          <a:bodyPr anchor="ctr"/>
          <a:lstStyle>
            <a:lvl1pPr algn="ctr"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88E82764-40A9-FF34-977C-F956EE92FD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183355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reak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rgbClr val="111111">
              <a:alpha val="10000"/>
            </a:srgbClr>
          </a:solidFill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672" y="1419623"/>
            <a:ext cx="5904656" cy="1152128"/>
          </a:xfrm>
        </p:spPr>
        <p:txBody>
          <a:bodyPr anchor="b"/>
          <a:lstStyle>
            <a:lvl1pPr algn="ctr"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907704" y="2715766"/>
            <a:ext cx="5328592" cy="1152128"/>
          </a:xfrm>
        </p:spPr>
        <p:txBody>
          <a:bodyPr rIns="0" anchor="t"/>
          <a:lstStyle>
            <a:lvl1pPr marL="0" indent="0" algn="ctr">
              <a:buNone/>
              <a:defRPr sz="1100" kern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863549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p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35BA2296-979E-3FB0-09F8-0AD56B4FF9D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22" r="3939" b="5345"/>
          <a:stretch/>
        </p:blipFill>
        <p:spPr>
          <a:xfrm>
            <a:off x="2555776" y="788063"/>
            <a:ext cx="6408837" cy="4355437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31985"/>
            <a:ext cx="4744424" cy="3024319"/>
          </a:xfrm>
          <a:prstGeom prst="roundRect">
            <a:avLst>
              <a:gd name="adj" fmla="val 2571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sz="1000" b="0" i="0" kern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57625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313" y="1432426"/>
            <a:ext cx="6119911" cy="792088"/>
          </a:xfrm>
        </p:spPr>
        <p:txBody>
          <a:bodyPr anchor="b"/>
          <a:lstStyle>
            <a:lvl1pPr>
              <a:defRPr sz="3200">
                <a:solidFill>
                  <a:schemeClr val="bg2"/>
                </a:solidFill>
              </a:defRPr>
            </a:lvl1pPr>
          </a:lstStyle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8313" y="2386850"/>
            <a:ext cx="6119911" cy="1133807"/>
          </a:xfrm>
        </p:spPr>
        <p:txBody>
          <a:bodyPr rIns="0" anchor="t"/>
          <a:lstStyle>
            <a:lvl1pPr marL="0" indent="0" algn="l">
              <a:buNone/>
              <a:defRPr sz="1000" kern="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5965AB0-015A-C66F-16C5-72EE8BC8D5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41757" y="431651"/>
            <a:ext cx="931391" cy="428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41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ble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990C8EEF-CE7A-51CE-1C18-940BF683D7EE}"/>
              </a:ext>
            </a:extLst>
          </p:cNvPr>
          <p:cNvPicPr>
            <a:picLocks/>
          </p:cNvPicPr>
          <p:nvPr/>
        </p:nvPicPr>
        <p:blipFill rotWithShape="1">
          <a:blip r:embed="rId2"/>
          <a:srcRect l="6864" r="1466" b="1287"/>
          <a:stretch/>
        </p:blipFill>
        <p:spPr>
          <a:xfrm>
            <a:off x="2411760" y="843558"/>
            <a:ext cx="6732240" cy="429994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452326" y="968122"/>
            <a:ext cx="4744424" cy="2988182"/>
          </a:xfrm>
          <a:prstGeom prst="roundRect">
            <a:avLst>
              <a:gd name="adj" fmla="val 2613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10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7734838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martphon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E5159541-E76D-3FB8-C96E-91B4E9E95D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6216" y="484188"/>
            <a:ext cx="4180683" cy="4659312"/>
          </a:xfrm>
          <a:prstGeom prst="rect">
            <a:avLst/>
          </a:prstGeom>
        </p:spPr>
      </p:pic>
      <p:sp>
        <p:nvSpPr>
          <p:cNvPr id="6" name="Pladsholder til billede 5">
            <a:extLst>
              <a:ext uri="{FF2B5EF4-FFF2-40B4-BE49-F238E27FC236}">
                <a16:creationId xmlns:a16="http://schemas.microsoft.com/office/drawing/2014/main" id="{DD8828A6-E585-6B4F-A1C8-1DBE6955925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921251" y="541909"/>
            <a:ext cx="1895474" cy="4094608"/>
          </a:xfrm>
          <a:prstGeom prst="roundRect">
            <a:avLst>
              <a:gd name="adj" fmla="val 3616"/>
            </a:avLst>
          </a:prstGeom>
          <a:solidFill>
            <a:schemeClr val="bg2"/>
          </a:solidFill>
          <a:ln>
            <a:noFill/>
          </a:ln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6CA1908E-B102-3A42-9341-8E6A8F8906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600" y="2068092"/>
            <a:ext cx="2088232" cy="1152127"/>
          </a:xfrm>
        </p:spPr>
        <p:txBody>
          <a:bodyPr anchor="t"/>
          <a:lstStyle>
            <a:lvl1pPr algn="l">
              <a:defRPr sz="2400" baseline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for at redigere titeltypografien i masteren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496093B-37A6-AD4C-9138-3E8BD436EBD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71600" y="1635646"/>
            <a:ext cx="2088232" cy="360437"/>
          </a:xfrm>
        </p:spPr>
        <p:txBody>
          <a:bodyPr rIns="0" anchor="b"/>
          <a:lstStyle>
            <a:lvl1pPr marL="0" indent="0" algn="l">
              <a:buNone/>
              <a:defRPr lang="da-DK" sz="1000" b="0" i="0" kern="0" cap="all" baseline="0" smtClean="0">
                <a:solidFill>
                  <a:srgbClr val="878787"/>
                </a:solidFill>
                <a:latin typeface="Neue Haas Grotesk Text Pro" panose="020B0504020202020204" pitchFamily="34" charset="77"/>
                <a:ea typeface="+mn-ea"/>
                <a:cs typeface="Arial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" name="Pladsholder til tekst 6">
            <a:extLst>
              <a:ext uri="{FF2B5EF4-FFF2-40B4-BE49-F238E27FC236}">
                <a16:creationId xmlns:a16="http://schemas.microsoft.com/office/drawing/2014/main" id="{62788691-1556-FA1E-C496-6C79B160F7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753116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A7503E-2469-3E05-3EA0-4DF2EED4D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1635744"/>
            <a:ext cx="6552728" cy="129604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3">
            <a:extLst>
              <a:ext uri="{FF2B5EF4-FFF2-40B4-BE49-F238E27FC236}">
                <a16:creationId xmlns:a16="http://schemas.microsoft.com/office/drawing/2014/main" id="{F479E89F-175C-C02F-72CE-0AE3ABC8395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91680" y="2931790"/>
            <a:ext cx="6552728" cy="216024"/>
          </a:xfrm>
        </p:spPr>
        <p:txBody>
          <a:bodyPr rIns="0" anchor="t"/>
          <a:lstStyle>
            <a:lvl1pPr marL="0" indent="0" algn="l">
              <a:buNone/>
              <a:defRPr sz="1100" kern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9305FE54-DDF6-0A14-2408-33976177F0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1332632"/>
            <a:ext cx="683537" cy="503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7958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sluttende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499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2880121" cy="216421"/>
          </a:xfrm>
        </p:spPr>
        <p:txBody>
          <a:bodyPr/>
          <a:lstStyle>
            <a:lvl1pPr marL="0" indent="0">
              <a:buNone/>
              <a:defRPr sz="10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tekst 6">
            <a:extLst>
              <a:ext uri="{FF2B5EF4-FFF2-40B4-BE49-F238E27FC236}">
                <a16:creationId xmlns:a16="http://schemas.microsoft.com/office/drawing/2014/main" id="{AA27B9A2-5D4D-7109-EA87-D243A871B71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Pladsholder til tekst 8">
            <a:extLst>
              <a:ext uri="{FF2B5EF4-FFF2-40B4-BE49-F238E27FC236}">
                <a16:creationId xmlns:a16="http://schemas.microsoft.com/office/drawing/2014/main" id="{44FB3C53-B6B9-8DE9-14A0-F134E791ED7E}"/>
              </a:ext>
            </a:extLst>
          </p:cNvPr>
          <p:cNvSpPr>
            <a:spLocks noGrp="1" noChangeAspect="1"/>
          </p:cNvSpPr>
          <p:nvPr>
            <p:ph type="body" sz="quarter" idx="19"/>
          </p:nvPr>
        </p:nvSpPr>
        <p:spPr>
          <a:xfrm>
            <a:off x="5148263" y="163564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8">
            <a:extLst>
              <a:ext uri="{FF2B5EF4-FFF2-40B4-BE49-F238E27FC236}">
                <a16:creationId xmlns:a16="http://schemas.microsoft.com/office/drawing/2014/main" id="{3D9F1629-6815-2D36-E116-E5D22010D8C2}"/>
              </a:ext>
            </a:extLst>
          </p:cNvPr>
          <p:cNvSpPr>
            <a:spLocks noGrp="1" noChangeAspect="1"/>
          </p:cNvSpPr>
          <p:nvPr>
            <p:ph type="body" sz="quarter" idx="20"/>
          </p:nvPr>
        </p:nvSpPr>
        <p:spPr>
          <a:xfrm>
            <a:off x="5148263" y="2975896"/>
            <a:ext cx="1188000" cy="118800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8">
            <a:extLst>
              <a:ext uri="{FF2B5EF4-FFF2-40B4-BE49-F238E27FC236}">
                <a16:creationId xmlns:a16="http://schemas.microsoft.com/office/drawing/2014/main" id="{51D22C36-A4AD-B530-07AC-5C2F4E49745E}"/>
              </a:ext>
            </a:extLst>
          </p:cNvPr>
          <p:cNvSpPr>
            <a:spLocks noGrp="1" noChangeAspect="1"/>
          </p:cNvSpPr>
          <p:nvPr>
            <p:ph type="body" sz="quarter" idx="21"/>
          </p:nvPr>
        </p:nvSpPr>
        <p:spPr>
          <a:xfrm>
            <a:off x="6516216" y="1635646"/>
            <a:ext cx="1188000" cy="2528250"/>
          </a:xfrm>
          <a:solidFill>
            <a:schemeClr val="bg2"/>
          </a:solidFill>
        </p:spPr>
        <p:txBody>
          <a:bodyPr lIns="144000" tIns="72000" rIns="144000" bIns="72000" anchor="ctr"/>
          <a:lstStyle>
            <a:lvl1pPr marL="0" indent="0" algn="ctr">
              <a:buNone/>
              <a:defRPr sz="800" b="0" i="0">
                <a:latin typeface="Neue Haas Grotesk Text Pro" panose="020B0504020202020204" pitchFamily="34" charset="77"/>
              </a:defRPr>
            </a:lvl1pPr>
            <a:lvl2pPr marL="72000" indent="0" algn="ctr">
              <a:buNone/>
              <a:defRPr sz="700" b="0" i="0">
                <a:latin typeface="Helvetica" pitchFamily="2" charset="0"/>
              </a:defRPr>
            </a:lvl2pPr>
            <a:lvl3pPr marL="252000" indent="0" algn="ctr">
              <a:buNone/>
              <a:defRPr sz="600" b="0" i="0">
                <a:latin typeface="Helvetica" pitchFamily="2" charset="0"/>
              </a:defRPr>
            </a:lvl3pPr>
            <a:lvl4pPr marL="378000" indent="0" algn="ctr">
              <a:buFont typeface="Arial" panose="020B0604020202020204" pitchFamily="34" charset="0"/>
              <a:buNone/>
              <a:defRPr sz="700" b="0" i="0">
                <a:latin typeface="Helvetica" pitchFamily="2" charset="0"/>
              </a:defRPr>
            </a:lvl4pPr>
            <a:lvl5pPr marL="252000" indent="0" algn="ctr">
              <a:buNone/>
              <a:defRPr sz="600" b="0" i="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71597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orside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2CCE40-CB87-CF3D-3C78-4E5925E609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7724" y="1432426"/>
            <a:ext cx="4133844" cy="851292"/>
          </a:xfrm>
        </p:spPr>
        <p:txBody>
          <a:bodyPr/>
          <a:lstStyle/>
          <a:p>
            <a:r>
              <a:rPr lang="da-DK" dirty="0"/>
              <a:t>Klik for at redigere titeltypografien </a:t>
            </a:r>
            <a:br>
              <a:rPr lang="da-DK" dirty="0"/>
            </a:br>
            <a:r>
              <a:rPr lang="da-DK" dirty="0"/>
              <a:t>i masteren</a:t>
            </a:r>
            <a:endParaRPr lang="en-GB" dirty="0"/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BA85E7DA-4203-7EC9-6E21-3D96E20746B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4211638" cy="5143500"/>
          </a:xfrm>
        </p:spPr>
        <p:txBody>
          <a:bodyPr/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en-GB" dirty="0"/>
          </a:p>
        </p:txBody>
      </p:sp>
      <p:sp>
        <p:nvSpPr>
          <p:cNvPr id="6" name="Pladsholder til tekst 3">
            <a:extLst>
              <a:ext uri="{FF2B5EF4-FFF2-40B4-BE49-F238E27FC236}">
                <a16:creationId xmlns:a16="http://schemas.microsoft.com/office/drawing/2014/main" id="{5757799A-0EC8-8FFE-391A-C705EF55A04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577724" y="2386850"/>
            <a:ext cx="4103688" cy="1133807"/>
          </a:xfrm>
        </p:spPr>
        <p:txBody>
          <a:bodyPr rIns="0" anchor="t"/>
          <a:lstStyle>
            <a:lvl1pPr marL="0" indent="0" algn="l">
              <a:buNone/>
              <a:defRPr sz="1100" kern="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Pladsholder til tekst 6">
            <a:extLst>
              <a:ext uri="{FF2B5EF4-FFF2-40B4-BE49-F238E27FC236}">
                <a16:creationId xmlns:a16="http://schemas.microsoft.com/office/drawing/2014/main" id="{5E4B189C-EB9E-B29C-4996-6E838DA792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13212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1DF2657B-0646-B25C-D39F-5EE3E28233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48588" y="4732213"/>
            <a:ext cx="216025" cy="216025"/>
          </a:xfrm>
          <a:prstGeom prst="rect">
            <a:avLst/>
          </a:prstGeom>
        </p:spPr>
      </p:pic>
      <p:sp>
        <p:nvSpPr>
          <p:cNvPr id="3" name="Pladsholder til tekst 5">
            <a:extLst>
              <a:ext uri="{FF2B5EF4-FFF2-40B4-BE49-F238E27FC236}">
                <a16:creationId xmlns:a16="http://schemas.microsoft.com/office/drawing/2014/main" id="{18343D45-F3C0-F194-BF94-81A130D972C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77725" y="116027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chemeClr val="accent1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637005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8207376" cy="3168650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9494112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ktisk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410368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5" cy="216421"/>
          </a:xfrm>
        </p:spPr>
        <p:txBody>
          <a:bodyPr/>
          <a:lstStyle>
            <a:lvl1pPr marL="0" indent="0">
              <a:buNone/>
              <a:defRPr sz="1000" b="1" i="0">
                <a:solidFill>
                  <a:schemeClr val="tx1"/>
                </a:solidFill>
                <a:latin typeface="Neue Haas Grotesk Text Pro" panose="020B0504020202020204" pitchFamily="34" charset="77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998"/>
            <a:ext cx="4103687" cy="144190"/>
          </a:xfrm>
        </p:spPr>
        <p:txBody>
          <a:bodyPr lIns="14400" rIns="0"/>
          <a:lstStyle>
            <a:lvl1pPr marL="0" indent="0">
              <a:buFont typeface="Arial" panose="020B0604020202020204" pitchFamily="34" charset="0"/>
              <a:buNone/>
              <a:defRPr sz="1000" b="0" i="0" cap="all" baseline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  <a:lvl2pPr marL="72000" indent="0">
              <a:buNone/>
              <a:defRPr sz="1000">
                <a:latin typeface="Helvetica" pitchFamily="2" charset="0"/>
              </a:defRPr>
            </a:lvl2pPr>
            <a:lvl3pPr marL="252000" indent="0">
              <a:buNone/>
              <a:defRPr sz="1000">
                <a:latin typeface="Helvetica" pitchFamily="2" charset="0"/>
              </a:defRPr>
            </a:lvl3pPr>
            <a:lvl4pPr marL="378000" indent="0">
              <a:buFont typeface="Arial" panose="020B0604020202020204" pitchFamily="34" charset="0"/>
              <a:buNone/>
              <a:defRPr sz="1000">
                <a:latin typeface="Helvetica" pitchFamily="2" charset="0"/>
              </a:defRPr>
            </a:lvl4pPr>
            <a:lvl5pPr marL="252000" indent="0">
              <a:buNone/>
              <a:defRPr sz="1000">
                <a:latin typeface="Helvetica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billede 5">
            <a:extLst>
              <a:ext uri="{FF2B5EF4-FFF2-40B4-BE49-F238E27FC236}">
                <a16:creationId xmlns:a16="http://schemas.microsoft.com/office/drawing/2014/main" id="{21388F4B-459C-62E7-B17F-7FDB3EC404B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4093976" cy="274467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9" name="Pladsholder til tekst 7">
            <a:extLst>
              <a:ext uri="{FF2B5EF4-FFF2-40B4-BE49-F238E27FC236}">
                <a16:creationId xmlns:a16="http://schemas.microsoft.com/office/drawing/2014/main" id="{2812230A-8416-6F63-0D6A-A672DE3A6C7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512431" y="163564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Pladsholder til tekst 7">
            <a:extLst>
              <a:ext uri="{FF2B5EF4-FFF2-40B4-BE49-F238E27FC236}">
                <a16:creationId xmlns:a16="http://schemas.microsoft.com/office/drawing/2014/main" id="{8D0AA46E-356E-B065-2562-59E9BE8AFF0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54978" y="297589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4" name="Pladsholder til tekst 7">
            <a:extLst>
              <a:ext uri="{FF2B5EF4-FFF2-40B4-BE49-F238E27FC236}">
                <a16:creationId xmlns:a16="http://schemas.microsoft.com/office/drawing/2014/main" id="{DFAF8689-D3F3-14AB-A7A6-9A7F28D6CE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512431" y="297589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7">
            <a:extLst>
              <a:ext uri="{FF2B5EF4-FFF2-40B4-BE49-F238E27FC236}">
                <a16:creationId xmlns:a16="http://schemas.microsoft.com/office/drawing/2014/main" id="{C60F3F8A-9CDD-0BE8-7F8E-2ED8BA8AE7F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154977" y="1635646"/>
            <a:ext cx="1187999" cy="1188000"/>
          </a:xfrm>
          <a:solidFill>
            <a:schemeClr val="bg2"/>
          </a:solidFill>
        </p:spPr>
        <p:txBody>
          <a:bodyPr lIns="72000" tIns="72000" rIns="72000" bIns="72000"/>
          <a:lstStyle>
            <a:lvl1pPr marL="0" indent="0">
              <a:buNone/>
              <a:defRPr sz="1000"/>
            </a:lvl1pPr>
            <a:lvl2pPr>
              <a:defRPr sz="600"/>
            </a:lvl2pPr>
            <a:lvl3pPr>
              <a:defRPr sz="500"/>
            </a:lvl3pPr>
            <a:lvl4pPr marL="423450" indent="-171450">
              <a:buFont typeface="Arial" panose="020B0604020202020204" pitchFamily="34" charset="0"/>
              <a:buChar char="•"/>
              <a:defRPr sz="500"/>
            </a:lvl4pPr>
            <a:lvl5pPr>
              <a:defRPr sz="500"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944902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537335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419225"/>
            <a:ext cx="4103688" cy="2736702"/>
          </a:xfrm>
        </p:spPr>
        <p:txBody>
          <a:bodyPr anchor="ctr"/>
          <a:lstStyle>
            <a:lvl1pPr marL="180000" indent="-180000">
              <a:spcBef>
                <a:spcPts val="1200"/>
              </a:spcBef>
              <a:spcAft>
                <a:spcPts val="0"/>
              </a:spcAft>
              <a:buFont typeface="+mj-lt"/>
              <a:buAutoNum type="arabicPeriod"/>
              <a:defRPr sz="1200" b="1" i="0">
                <a:latin typeface="Neue Haas Grotesk Text Pro" panose="020B0504020202020204" pitchFamily="34" charset="77"/>
              </a:defRPr>
            </a:lvl1pPr>
            <a:lvl2pPr marL="351450" indent="-171450">
              <a:spcBef>
                <a:spcPts val="100"/>
              </a:spcBef>
              <a:spcAft>
                <a:spcPts val="100"/>
              </a:spcAft>
              <a:buClr>
                <a:schemeClr val="tx1"/>
              </a:buClr>
              <a:buFont typeface="Normal systemskrift"/>
              <a:buChar char="–"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78024" y="1419225"/>
            <a:ext cx="3527624" cy="2736701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5136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tekst + billede (høj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671639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01454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verskrift + tekst + bille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555625"/>
            <a:ext cx="3959671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8313" y="1419225"/>
            <a:ext cx="3671639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8313" y="339726"/>
            <a:ext cx="4103687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572000" y="555625"/>
            <a:ext cx="4103688" cy="403225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4001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verskrift + tekst + billede (venstr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billede 5">
            <a:extLst>
              <a:ext uri="{FF2B5EF4-FFF2-40B4-BE49-F238E27FC236}">
                <a16:creationId xmlns:a16="http://schemas.microsoft.com/office/drawing/2014/main" id="{87DB21CB-4EE7-18D5-FFC4-F2591CC3031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4572000" cy="5143500"/>
          </a:xfrm>
        </p:spPr>
        <p:txBody>
          <a:bodyPr>
            <a:normAutofit/>
          </a:bodyPr>
          <a:lstStyle>
            <a:lvl1pPr marL="0" indent="0" algn="ctr">
              <a:buNone/>
              <a:defRPr sz="900" b="0" i="0">
                <a:latin typeface="Neue Haas Grotesk Text Pro" panose="020B0504020202020204" pitchFamily="34" charset="77"/>
              </a:defRPr>
            </a:lvl1pPr>
          </a:lstStyle>
          <a:p>
            <a:r>
              <a:rPr lang="da-DK"/>
              <a:t>Klik på ikonet for at tilføje et billede</a:t>
            </a:r>
            <a:endParaRPr lang="da-DK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B002998-56E0-B41C-4611-6E392593E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48262" y="555625"/>
            <a:ext cx="3527427" cy="64797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  <a:endParaRPr lang="en-GB" dirty="0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E4635518-A0E4-AE02-8A01-B963156D663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48263" y="1419225"/>
            <a:ext cx="3527426" cy="3168650"/>
          </a:xfrm>
        </p:spPr>
        <p:txBody>
          <a:bodyPr/>
          <a:lstStyle>
            <a:lvl1pPr marL="0" indent="0">
              <a:buNone/>
              <a:defRPr sz="1100"/>
            </a:lvl1pPr>
            <a:lvl2pPr marL="72000" indent="0">
              <a:buNone/>
              <a:defRPr/>
            </a:lvl2pPr>
            <a:lvl3pPr marL="252000" indent="0">
              <a:buNone/>
              <a:defRPr/>
            </a:lvl3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tekst 5">
            <a:extLst>
              <a:ext uri="{FF2B5EF4-FFF2-40B4-BE49-F238E27FC236}">
                <a16:creationId xmlns:a16="http://schemas.microsoft.com/office/drawing/2014/main" id="{0E6AF5B2-3A69-1F49-DA1A-FED935DE13C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148277" y="339726"/>
            <a:ext cx="3528179" cy="144462"/>
          </a:xfrm>
        </p:spPr>
        <p:txBody>
          <a:bodyPr vert="horz" lIns="14400" tIns="0" rIns="0" bIns="0" rtlCol="0">
            <a:noAutofit/>
          </a:bodyPr>
          <a:lstStyle>
            <a:lvl1pPr marL="0" indent="0">
              <a:buNone/>
              <a:defRPr lang="en-GB" sz="1000" cap="all" dirty="0">
                <a:solidFill>
                  <a:srgbClr val="878787"/>
                </a:solidFill>
                <a:latin typeface="Neue Haas Grotesk Text Pro" panose="020B0504020202020204" pitchFamily="34" charset="77"/>
              </a:defRPr>
            </a:lvl1pPr>
          </a:lstStyle>
          <a:p>
            <a:pPr marL="171450" lvl="0" indent="-17145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tekst 6">
            <a:extLst>
              <a:ext uri="{FF2B5EF4-FFF2-40B4-BE49-F238E27FC236}">
                <a16:creationId xmlns:a16="http://schemas.microsoft.com/office/drawing/2014/main" id="{29B2FAC6-BF26-045F-8DCE-F4BFC085127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86110" y="4728638"/>
            <a:ext cx="219600" cy="219600"/>
          </a:xfrm>
          <a:blipFill>
            <a:blip r:embed="rId2"/>
            <a:stretch>
              <a:fillRect/>
            </a:stretch>
          </a:blipFill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1F27B77A-47CB-1461-047F-56640092E97C}"/>
              </a:ext>
            </a:extLst>
          </p:cNvPr>
          <p:cNvSpPr txBox="1"/>
          <p:nvPr/>
        </p:nvSpPr>
        <p:spPr>
          <a:xfrm>
            <a:off x="-383241" y="3610535"/>
            <a:ext cx="0" cy="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/>
            <a:endParaRPr lang="en-GB" sz="900" dirty="0">
              <a:latin typeface="Source Sans Pro Light" panose="020B0403030403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525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68313" y="555625"/>
            <a:ext cx="8207375" cy="64797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a-DK" noProof="0" dirty="0" err="1"/>
              <a:t>Lorem</a:t>
            </a:r>
            <a:r>
              <a:rPr lang="da-DK" noProof="0" dirty="0"/>
              <a:t> </a:t>
            </a:r>
            <a:r>
              <a:rPr lang="da-DK" noProof="0" dirty="0" err="1"/>
              <a:t>ipsum</a:t>
            </a:r>
            <a:r>
              <a:rPr lang="da-DK" noProof="0" dirty="0"/>
              <a:t> </a:t>
            </a:r>
            <a:r>
              <a:rPr lang="da-DK" noProof="0" dirty="0" err="1"/>
              <a:t>dolor</a:t>
            </a:r>
            <a:br>
              <a:rPr lang="da-DK" noProof="0" dirty="0"/>
            </a:br>
            <a:r>
              <a:rPr lang="da-DK" noProof="0" dirty="0" err="1"/>
              <a:t>lorem</a:t>
            </a:r>
            <a:endParaRPr lang="da-DK" noProof="0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BDB83AA-26AC-624A-BEA8-DE70D09ADF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1419225"/>
            <a:ext cx="8207375" cy="3168650"/>
          </a:xfrm>
          <a:prstGeom prst="rect">
            <a:avLst/>
          </a:prstGeom>
        </p:spPr>
        <p:txBody>
          <a:bodyPr vert="horz" lIns="0" tIns="0" rIns="91440" bIns="0" rtlCol="0">
            <a:noAutofit/>
          </a:bodyPr>
          <a:lstStyle/>
          <a:p>
            <a:pPr lvl="0"/>
            <a:r>
              <a:rPr lang="da-DK" noProof="0" dirty="0"/>
              <a:t>Klik for at redigere teksttypografierne i masteren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 </a:t>
            </a:r>
          </a:p>
          <a:p>
            <a:pPr lvl="3"/>
            <a:r>
              <a:rPr lang="da-DK" noProof="0" dirty="0"/>
              <a:t>Fjerde niveau</a:t>
            </a: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21B46BE0-2749-43F6-F1C5-7A80EC23DDD4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187181" y="4728661"/>
            <a:ext cx="219577" cy="21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96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2" r:id="rId1"/>
    <p:sldLayoutId id="2147483818" r:id="rId2"/>
    <p:sldLayoutId id="2147483817" r:id="rId3"/>
    <p:sldLayoutId id="2147483825" r:id="rId4"/>
    <p:sldLayoutId id="2147483816" r:id="rId5"/>
    <p:sldLayoutId id="2147483824" r:id="rId6"/>
    <p:sldLayoutId id="2147483820" r:id="rId7"/>
    <p:sldLayoutId id="2147483829" r:id="rId8"/>
    <p:sldLayoutId id="2147483828" r:id="rId9"/>
    <p:sldLayoutId id="2147483841" r:id="rId10"/>
    <p:sldLayoutId id="2147483832" r:id="rId11"/>
    <p:sldLayoutId id="2147483833" r:id="rId12"/>
    <p:sldLayoutId id="2147483837" r:id="rId13"/>
    <p:sldLayoutId id="2147483838" r:id="rId14"/>
    <p:sldLayoutId id="2147483839" r:id="rId15"/>
    <p:sldLayoutId id="2147483840" r:id="rId16"/>
    <p:sldLayoutId id="2147483830" r:id="rId17"/>
    <p:sldLayoutId id="2147483819" r:id="rId18"/>
    <p:sldLayoutId id="2147483834" r:id="rId19"/>
    <p:sldLayoutId id="2147483835" r:id="rId20"/>
    <p:sldLayoutId id="2147483836" r:id="rId21"/>
    <p:sldLayoutId id="2147483822" r:id="rId22"/>
    <p:sldLayoutId id="2147483831" r:id="rId23"/>
  </p:sldLayoutIdLst>
  <p:hf hdr="0" ftr="0"/>
  <p:txStyles>
    <p:titleStyle>
      <a:lvl1pPr algn="l" defTabSz="457200" rtl="0" eaLnBrk="1" latinLnBrk="0" hangingPunct="1">
        <a:lnSpc>
          <a:spcPct val="80000"/>
        </a:lnSpc>
        <a:spcBef>
          <a:spcPct val="0"/>
        </a:spcBef>
        <a:buNone/>
        <a:defRPr lang="da-DK" sz="2400" b="1" i="0" kern="0" spc="0" baseline="0" noProof="0" dirty="0">
          <a:solidFill>
            <a:schemeClr val="tx1"/>
          </a:solidFill>
          <a:latin typeface="Neue Haas Grotesk Text Pro" panose="020B0504020202020204" pitchFamily="34" charset="77"/>
          <a:ea typeface="+mj-ea"/>
          <a:cs typeface="Arial"/>
        </a:defRPr>
      </a:lvl1pPr>
    </p:titleStyle>
    <p:bodyStyle>
      <a:lvl1pPr marL="252000" indent="-252000" algn="l" defTabSz="457200" rtl="0" eaLnBrk="1" latinLnBrk="0" hangingPunct="1">
        <a:spcBef>
          <a:spcPts val="300"/>
        </a:spcBef>
        <a:spcAft>
          <a:spcPts val="600"/>
        </a:spcAft>
        <a:buClr>
          <a:srgbClr val="EB052F"/>
        </a:buClr>
        <a:buFont typeface="Wingdings" pitchFamily="2" charset="2"/>
        <a:buChar char="§"/>
        <a:defRPr lang="da-DK" sz="1400" b="0" i="0" kern="0" baseline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1pPr>
      <a:lvl2pPr marL="252000" indent="-180000" algn="l" defTabSz="457200" rtl="0" eaLnBrk="1" latinLnBrk="0" hangingPunct="1">
        <a:spcBef>
          <a:spcPts val="300"/>
        </a:spcBef>
        <a:spcAft>
          <a:spcPts val="300"/>
        </a:spcAft>
        <a:buClr>
          <a:srgbClr val="EB052F"/>
        </a:buClr>
        <a:buFont typeface="Wingdings" pitchFamily="2" charset="2"/>
        <a:buChar char="§"/>
        <a:defRPr lang="da-DK" sz="1100" b="0" i="0" kern="0" dirty="0" smtClean="0">
          <a:solidFill>
            <a:schemeClr val="tx1"/>
          </a:solidFill>
          <a:latin typeface="Neue Haas Grotesk Text Pro" panose="020B0504020202020204" pitchFamily="34" charset="77"/>
          <a:ea typeface="+mn-ea"/>
          <a:cs typeface="Arial"/>
        </a:defRPr>
      </a:lvl2pPr>
      <a:lvl3pPr marL="432000" marR="0" indent="-180000" algn="l" defTabSz="4572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>
          <a:srgbClr val="EB052F"/>
        </a:buClr>
        <a:buSzTx/>
        <a:buFont typeface="Wingdings" pitchFamily="2" charset="2"/>
        <a:buChar char="§"/>
        <a:tabLst/>
        <a:defRPr lang="da-DK" sz="1000" b="0" i="0" kern="0" dirty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3pPr>
      <a:lvl4pPr marL="252000" indent="0" algn="l" defTabSz="457200" rtl="0" eaLnBrk="1" latinLnBrk="0" hangingPunct="1">
        <a:spcBef>
          <a:spcPts val="0"/>
        </a:spcBef>
        <a:buFont typeface="CambriaMath"/>
        <a:buNone/>
        <a:defRPr sz="1000" b="0" i="0" kern="0">
          <a:solidFill>
            <a:schemeClr val="tx1"/>
          </a:solidFill>
          <a:latin typeface="Neue Haas Grotesk Text Pro" panose="020B0504020202020204" pitchFamily="34" charset="77"/>
          <a:ea typeface="+mn-ea"/>
          <a:cs typeface="+mn-cs"/>
        </a:defRPr>
      </a:lvl4pPr>
      <a:lvl5pPr marL="378000" indent="-126000" algn="l" defTabSz="457200" rtl="0" eaLnBrk="1" latinLnBrk="0" hangingPunct="1">
        <a:spcBef>
          <a:spcPts val="0"/>
        </a:spcBef>
        <a:buFont typeface="CambriaMath"/>
        <a:buChar char="⎯"/>
        <a:defRPr sz="900" b="0" i="0" kern="1200">
          <a:solidFill>
            <a:schemeClr val="tx1"/>
          </a:solidFill>
          <a:latin typeface="Source Sans Pro Light" panose="020B0403030403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95">
          <p15:clr>
            <a:srgbClr val="F26B43"/>
          </p15:clr>
        </p15:guide>
        <p15:guide id="2" orient="horz" pos="2890">
          <p15:clr>
            <a:srgbClr val="F26B43"/>
          </p15:clr>
        </p15:guide>
        <p15:guide id="3" orient="horz" pos="169">
          <p15:clr>
            <a:srgbClr val="F26B43"/>
          </p15:clr>
        </p15:guide>
        <p15:guide id="4" pos="5465">
          <p15:clr>
            <a:srgbClr val="F26B43"/>
          </p15:clr>
        </p15:guide>
        <p15:guide id="7" pos="2880">
          <p15:clr>
            <a:srgbClr val="F26B43"/>
          </p15:clr>
        </p15:guide>
        <p15:guide id="8" orient="horz" pos="894">
          <p15:clr>
            <a:srgbClr val="F26B43"/>
          </p15:clr>
        </p15:guide>
        <p15:guide id="9" orient="horz" pos="1620">
          <p15:clr>
            <a:srgbClr val="F26B43"/>
          </p15:clr>
        </p15:guide>
        <p15:guide id="10" orient="horz" pos="3117">
          <p15:clr>
            <a:srgbClr val="F26B43"/>
          </p15:clr>
        </p15:guide>
        <p15:guide id="11" orient="horz" pos="350">
          <p15:clr>
            <a:srgbClr val="F26B43"/>
          </p15:clr>
        </p15:guide>
        <p15:guide id="12" pos="113">
          <p15:clr>
            <a:srgbClr val="F26B43"/>
          </p15:clr>
        </p15:guide>
        <p15:guide id="13" pos="5647">
          <p15:clr>
            <a:srgbClr val="F26B43"/>
          </p15:clr>
        </p15:guide>
        <p15:guide id="14" orient="horz" pos="123">
          <p15:clr>
            <a:srgbClr val="F26B43"/>
          </p15:clr>
        </p15:guide>
        <p15:guide id="15" orient="horz" pos="214">
          <p15:clr>
            <a:srgbClr val="F26B43"/>
          </p15:clr>
        </p15:guide>
        <p15:guide id="16" orient="horz" pos="305">
          <p15:clr>
            <a:srgbClr val="F26B43"/>
          </p15:clr>
        </p15:guide>
        <p15:guide id="17" pos="324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EE4D1E-7B23-4301-9DBA-5D60997961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eFaktura 5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DCDC992-6526-B991-B2A3-9545AF3BA2D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dirty="0"/>
              <a:t>Aske Walther Sørensen</a:t>
            </a:r>
          </a:p>
          <a:p>
            <a:r>
              <a:rPr lang="da-DK" dirty="0"/>
              <a:t>Otto Plantener Jensen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76594B3-3F3F-D9D2-94EE-A3842B8F6D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08582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A93FD3-D1F9-7092-EB7F-99FA15BF01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EF6F0-9C09-092F-662E-4405714AA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vedr. eFaktura 9</a:t>
            </a:r>
            <a:br>
              <a:rPr lang="da-DK" dirty="0"/>
            </a:br>
            <a:r>
              <a:rPr lang="da-DK" dirty="0"/>
              <a:t>(andre spørgsmål senere)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4FF6553-A82E-4638-0FF6-BBDB3F7F14A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68549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9FCE5A-EB1D-534A-185E-1185FB1D4F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0A1BAD-8F68-BF51-C5EE-9E219C88F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Andre spørgsmål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C630BD2D-04F8-7B42-6780-6CC94866863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13735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F6E072-49AE-CD9E-67F4-610880D857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04AD955-D756-E7ED-59CF-28C93F67E9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da-DK" dirty="0"/>
              <a:t>Tak for i dag</a:t>
            </a:r>
          </a:p>
        </p:txBody>
      </p:sp>
      <p:pic>
        <p:nvPicPr>
          <p:cNvPr id="6" name="Pladsholder til billede 5" descr="Et billede, der indeholder plante, blomsterblad, Narcis, påskelilje&#10;&#10;Automatisk genereret beskrivelse">
            <a:extLst>
              <a:ext uri="{FF2B5EF4-FFF2-40B4-BE49-F238E27FC236}">
                <a16:creationId xmlns:a16="http://schemas.microsoft.com/office/drawing/2014/main" id="{135E9B88-6B71-FAA9-F312-DA8BA87E556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23921" t="3145" r="3581" b="-3145"/>
          <a:stretch/>
        </p:blipFill>
        <p:spPr>
          <a:xfrm>
            <a:off x="478024" y="1419225"/>
            <a:ext cx="3527624" cy="2736701"/>
          </a:xfrm>
        </p:spPr>
      </p:pic>
    </p:spTree>
    <p:extLst>
      <p:ext uri="{BB962C8B-B14F-4D97-AF65-F5344CB8AC3E}">
        <p14:creationId xmlns:p14="http://schemas.microsoft.com/office/powerpoint/2010/main" val="2937910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046D13-7D74-82D8-BFA8-3CFC6DD0FD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E0501455-EC35-D5E3-A34A-22A85C43CD4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>
                <a:solidFill>
                  <a:srgbClr val="FF0000"/>
                </a:solidFill>
              </a:rPr>
              <a:t>KLIK opgaven eFaktura 5 gennemgang</a:t>
            </a:r>
          </a:p>
          <a:p>
            <a:r>
              <a:rPr lang="da-DK" dirty="0">
                <a:solidFill>
                  <a:srgbClr val="FF0000"/>
                </a:solidFill>
              </a:rPr>
              <a:t>Spørgsmål til eFaktura 5</a:t>
            </a:r>
          </a:p>
          <a:p>
            <a:r>
              <a:rPr lang="da-DK" dirty="0"/>
              <a:t>Varsel om kommende KLIK opgave eFaktura 9</a:t>
            </a:r>
          </a:p>
          <a:p>
            <a:r>
              <a:rPr lang="da-DK" dirty="0"/>
              <a:t>Foreløbige spørgsmål til eFaktura 9</a:t>
            </a:r>
          </a:p>
          <a:p>
            <a:r>
              <a:rPr lang="da-DK" dirty="0"/>
              <a:t>Øvrige spørgsmål</a:t>
            </a:r>
          </a:p>
        </p:txBody>
      </p:sp>
      <p:pic>
        <p:nvPicPr>
          <p:cNvPr id="6" name="Pladsholder til billede 5" descr="Et billede, der indeholder plante, blomsterblad, Narcis, påskelilje&#10;&#10;Automatisk genereret beskrivelse">
            <a:extLst>
              <a:ext uri="{FF2B5EF4-FFF2-40B4-BE49-F238E27FC236}">
                <a16:creationId xmlns:a16="http://schemas.microsoft.com/office/drawing/2014/main" id="{69D10B48-ACD1-1BDE-F0C4-ADD942F3F84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23921" t="3145" r="3581" b="-3145"/>
          <a:stretch/>
        </p:blipFill>
        <p:spPr>
          <a:xfrm>
            <a:off x="478024" y="1419225"/>
            <a:ext cx="3527624" cy="2736701"/>
          </a:xfrm>
        </p:spPr>
      </p:pic>
    </p:spTree>
    <p:extLst>
      <p:ext uri="{BB962C8B-B14F-4D97-AF65-F5344CB8AC3E}">
        <p14:creationId xmlns:p14="http://schemas.microsoft.com/office/powerpoint/2010/main" val="118090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C2240D8-FE1E-DD05-651F-CD490303AE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eFaktura 5 – Foretag mapning af ny ydelsestype i jeres økonomisystem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500632B-2D7E-9651-8CFF-028C6408B0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KP kan godkende og anvise kontering for </a:t>
            </a:r>
            <a:r>
              <a:rPr lang="da-DK" dirty="0" err="1"/>
              <a:t>eFakturaer</a:t>
            </a:r>
            <a:endParaRPr lang="da-DK" dirty="0"/>
          </a:p>
          <a:p>
            <a:r>
              <a:rPr lang="da-DK" dirty="0"/>
              <a:t>En eFaktura kan være fakturaer, kreditnotaer og rykkere</a:t>
            </a:r>
          </a:p>
          <a:p>
            <a:r>
              <a:rPr lang="da-DK" dirty="0"/>
              <a:t>For rykkere som modtages med rykkergebyr kan kommunen afvise rykkeren eller godkende og anvise dækning for rykkergebyret</a:t>
            </a:r>
          </a:p>
          <a:p>
            <a:endParaRPr lang="da-DK" dirty="0"/>
          </a:p>
          <a:p>
            <a:r>
              <a:rPr lang="da-DK" dirty="0"/>
              <a:t>Der er derfor behov for at mappe en ny kontostreng i jeres økonomisystemer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B6F9BAB9-4FEB-AB7E-2D28-D6FF4BFAD66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KLIK opgaven eFaktura 5 gennemgang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30169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BFFD7D-9E9D-7391-23F0-22B73850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Konteringer vedr. rykkergebyr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2471E7A-F252-F553-206B-2C3182A18D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Konto: 					Rykkergebyrer</a:t>
            </a:r>
          </a:p>
          <a:p>
            <a:r>
              <a:rPr lang="da-DK" dirty="0"/>
              <a:t>Kontodetaljering: 			(tom)</a:t>
            </a:r>
          </a:p>
          <a:p>
            <a:r>
              <a:rPr lang="da-DK" dirty="0"/>
              <a:t>Betalingstilstand/Supplering: 	Ikke tilbagebetalingspligtig</a:t>
            </a:r>
          </a:p>
          <a:p>
            <a:r>
              <a:rPr lang="da-DK" dirty="0"/>
              <a:t>Omkostningssted: 			Standardenhed for Fakturabehandlingssted fra ”Indstillinger for 						eFaktura”</a:t>
            </a:r>
          </a:p>
          <a:p>
            <a:r>
              <a:rPr lang="da-DK" dirty="0"/>
              <a:t>Art: 					</a:t>
            </a:r>
            <a:r>
              <a:rPr lang="da-DK" strike="sngStrike" dirty="0"/>
              <a:t>5.2 Overførsler til personer</a:t>
            </a:r>
          </a:p>
          <a:p>
            <a:r>
              <a:rPr lang="da-DK" dirty="0"/>
              <a:t>Ejer: 1 					Egne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E3D7ECE-8DF9-8673-B419-C2AE33AAB56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KLIK opgaven eFaktura 5 gennemgang</a:t>
            </a:r>
          </a:p>
          <a:p>
            <a:endParaRPr lang="da-DK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D2F084C5-5552-67F2-50BD-E383468CA1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1118471"/>
              </p:ext>
            </p:extLst>
          </p:nvPr>
        </p:nvGraphicFramePr>
        <p:xfrm>
          <a:off x="468313" y="3515067"/>
          <a:ext cx="8207374" cy="13845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020582">
                  <a:extLst>
                    <a:ext uri="{9D8B030D-6E8A-4147-A177-3AD203B41FA5}">
                      <a16:colId xmlns:a16="http://schemas.microsoft.com/office/drawing/2014/main" val="501619690"/>
                    </a:ext>
                  </a:extLst>
                </a:gridCol>
                <a:gridCol w="879757">
                  <a:extLst>
                    <a:ext uri="{9D8B030D-6E8A-4147-A177-3AD203B41FA5}">
                      <a16:colId xmlns:a16="http://schemas.microsoft.com/office/drawing/2014/main" val="210582177"/>
                    </a:ext>
                  </a:extLst>
                </a:gridCol>
                <a:gridCol w="887669">
                  <a:extLst>
                    <a:ext uri="{9D8B030D-6E8A-4147-A177-3AD203B41FA5}">
                      <a16:colId xmlns:a16="http://schemas.microsoft.com/office/drawing/2014/main" val="3415524575"/>
                    </a:ext>
                  </a:extLst>
                </a:gridCol>
                <a:gridCol w="886087">
                  <a:extLst>
                    <a:ext uri="{9D8B030D-6E8A-4147-A177-3AD203B41FA5}">
                      <a16:colId xmlns:a16="http://schemas.microsoft.com/office/drawing/2014/main" val="3772824475"/>
                    </a:ext>
                  </a:extLst>
                </a:gridCol>
                <a:gridCol w="583867">
                  <a:extLst>
                    <a:ext uri="{9D8B030D-6E8A-4147-A177-3AD203B41FA5}">
                      <a16:colId xmlns:a16="http://schemas.microsoft.com/office/drawing/2014/main" val="1403748309"/>
                    </a:ext>
                  </a:extLst>
                </a:gridCol>
                <a:gridCol w="1164570">
                  <a:extLst>
                    <a:ext uri="{9D8B030D-6E8A-4147-A177-3AD203B41FA5}">
                      <a16:colId xmlns:a16="http://schemas.microsoft.com/office/drawing/2014/main" val="2021059773"/>
                    </a:ext>
                  </a:extLst>
                </a:gridCol>
                <a:gridCol w="791149">
                  <a:extLst>
                    <a:ext uri="{9D8B030D-6E8A-4147-A177-3AD203B41FA5}">
                      <a16:colId xmlns:a16="http://schemas.microsoft.com/office/drawing/2014/main" val="624723848"/>
                    </a:ext>
                  </a:extLst>
                </a:gridCol>
                <a:gridCol w="810136">
                  <a:extLst>
                    <a:ext uri="{9D8B030D-6E8A-4147-A177-3AD203B41FA5}">
                      <a16:colId xmlns:a16="http://schemas.microsoft.com/office/drawing/2014/main" val="728009431"/>
                    </a:ext>
                  </a:extLst>
                </a:gridCol>
                <a:gridCol w="387274">
                  <a:extLst>
                    <a:ext uri="{9D8B030D-6E8A-4147-A177-3AD203B41FA5}">
                      <a16:colId xmlns:a16="http://schemas.microsoft.com/office/drawing/2014/main" val="1268781183"/>
                    </a:ext>
                  </a:extLst>
                </a:gridCol>
                <a:gridCol w="283619">
                  <a:extLst>
                    <a:ext uri="{9D8B030D-6E8A-4147-A177-3AD203B41FA5}">
                      <a16:colId xmlns:a16="http://schemas.microsoft.com/office/drawing/2014/main" val="4159945647"/>
                    </a:ext>
                  </a:extLst>
                </a:gridCol>
                <a:gridCol w="512664">
                  <a:extLst>
                    <a:ext uri="{9D8B030D-6E8A-4147-A177-3AD203B41FA5}">
                      <a16:colId xmlns:a16="http://schemas.microsoft.com/office/drawing/2014/main" val="1321173809"/>
                    </a:ext>
                  </a:extLst>
                </a:gridCol>
              </a:tblGrid>
              <a:tr h="99742"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Sortiment Brugervendt Nøgle</a:t>
                      </a:r>
                      <a:endParaRPr lang="da-DK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Konto</a:t>
                      </a:r>
                      <a:endParaRPr lang="da-DK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Konto Brugervendt Nøgle</a:t>
                      </a:r>
                      <a:endParaRPr lang="da-DK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Kontodetaljering</a:t>
                      </a:r>
                      <a:endParaRPr lang="da-DK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Betalingstilstand</a:t>
                      </a:r>
                      <a:endParaRPr lang="da-DK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Omkostningssted Brugervendt Nø</a:t>
                      </a:r>
                      <a:endParaRPr lang="da-DK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Art Brugervendt Nøgle</a:t>
                      </a:r>
                      <a:endParaRPr lang="da-DK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Ejer Brugervendt Nøgle</a:t>
                      </a:r>
                      <a:endParaRPr lang="da-DK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Gyldig fra</a:t>
                      </a:r>
                      <a:endParaRPr lang="da-DK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Gyldig til</a:t>
                      </a:r>
                      <a:endParaRPr lang="da-DK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Kontonummer</a:t>
                      </a:r>
                      <a:endParaRPr lang="da-DK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extLst>
                  <a:ext uri="{0D108BD9-81ED-4DB2-BD59-A6C34878D82A}">
                    <a16:rowId xmlns:a16="http://schemas.microsoft.com/office/drawing/2014/main" val="3997917539"/>
                  </a:ext>
                </a:extLst>
              </a:tr>
              <a:tr h="299227"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KP - Finanssortiment(KP_Finans)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Rykkergebyrer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Rykkergebyrer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 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Ikke tilbagebetalingspligtig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Borgerservice(a56a5813)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sngStrike" dirty="0">
                          <a:effectLst/>
                        </a:rPr>
                        <a:t>5.2</a:t>
                      </a:r>
                      <a:endParaRPr lang="da-DK" sz="600" b="0" i="0" u="none" strike="sng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1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1012024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500" u="none" strike="noStrike">
                          <a:effectLst/>
                        </a:rPr>
                        <a:t> </a:t>
                      </a:r>
                      <a:endParaRPr lang="da-D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600" u="none" strike="noStrike">
                          <a:effectLst/>
                        </a:rPr>
                        <a:t> 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extLst>
                  <a:ext uri="{0D108BD9-81ED-4DB2-BD59-A6C34878D82A}">
                    <a16:rowId xmlns:a16="http://schemas.microsoft.com/office/drawing/2014/main" val="3310494054"/>
                  </a:ext>
                </a:extLst>
              </a:tr>
              <a:tr h="299227"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KP - Finanssortiment(KP_Finans)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Briller, helbredstillæg, § 14 a (§ 18)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5.48.67.1.007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 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Ikke tilbagebetalingspligtig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Borgerservice(a56a5813)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 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 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01012022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500" u="none" strike="noStrike">
                          <a:effectLst/>
                        </a:rPr>
                        <a:t> </a:t>
                      </a:r>
                      <a:endParaRPr lang="da-D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600" u="none" strike="noStrike" dirty="0">
                          <a:effectLst/>
                        </a:rPr>
                        <a:t>..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extLst>
                  <a:ext uri="{0D108BD9-81ED-4DB2-BD59-A6C34878D82A}">
                    <a16:rowId xmlns:a16="http://schemas.microsoft.com/office/drawing/2014/main" val="2237559321"/>
                  </a:ext>
                </a:extLst>
              </a:tr>
              <a:tr h="299227"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KP - Finanssortiment(KP_Finans)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Medicin, helbredstillæg, § 14 a (§ 18)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5.48.67.1.008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 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Ikke tilbagebetalingspligtig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Borgerservice(a56a5813)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 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 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01012022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500" u="none" strike="noStrike">
                          <a:effectLst/>
                        </a:rPr>
                        <a:t> </a:t>
                      </a:r>
                      <a:endParaRPr lang="da-D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600" u="none" strike="noStrike" dirty="0">
                          <a:effectLst/>
                        </a:rPr>
                        <a:t>..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extLst>
                  <a:ext uri="{0D108BD9-81ED-4DB2-BD59-A6C34878D82A}">
                    <a16:rowId xmlns:a16="http://schemas.microsoft.com/office/drawing/2014/main" val="2569861769"/>
                  </a:ext>
                </a:extLst>
              </a:tr>
              <a:tr h="299227"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KP - Finanssortiment(KP_Finans)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Tandlægebehandling, helbredstillæg, § 14 a, stk. 1 (§ 18, stk. 1)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5.48.67.1.009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 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Ikke tilbagebetalingspligtig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Borgerservice(a56a5813)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 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 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01012022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500" u="none" strike="noStrike">
                          <a:effectLst/>
                        </a:rPr>
                        <a:t> </a:t>
                      </a:r>
                      <a:endParaRPr lang="da-D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600" u="none" strike="noStrike" dirty="0">
                          <a:effectLst/>
                        </a:rPr>
                        <a:t>..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extLst>
                  <a:ext uri="{0D108BD9-81ED-4DB2-BD59-A6C34878D82A}">
                    <a16:rowId xmlns:a16="http://schemas.microsoft.com/office/drawing/2014/main" val="3009775548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64F15854-F9E4-4097-A1F8-35F6CFD25775}"/>
              </a:ext>
            </a:extLst>
          </p:cNvPr>
          <p:cNvSpPr txBox="1"/>
          <p:nvPr/>
        </p:nvSpPr>
        <p:spPr>
          <a:xfrm>
            <a:off x="7827524" y="4076986"/>
            <a:ext cx="1108954" cy="7536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kern="0" dirty="0">
                <a:latin typeface="Neue Haas Grotesk Text Pro" panose="020B0504020202020204" pitchFamily="34" charset="77"/>
                <a:cs typeface="Arial"/>
              </a:rPr>
              <a:t>Gamle rækker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54021DC0-4A6F-CDC6-52B4-BF2C93B2989F}"/>
              </a:ext>
            </a:extLst>
          </p:cNvPr>
          <p:cNvSpPr txBox="1"/>
          <p:nvPr/>
        </p:nvSpPr>
        <p:spPr>
          <a:xfrm>
            <a:off x="7822263" y="3757810"/>
            <a:ext cx="1108954" cy="1790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b="1" kern="0" dirty="0">
                <a:solidFill>
                  <a:srgbClr val="FF0000"/>
                </a:solidFill>
                <a:latin typeface="Neue Haas Grotesk Text Pro" panose="020B0504020202020204" pitchFamily="34" charset="77"/>
                <a:cs typeface="Arial"/>
              </a:rPr>
              <a:t>Ny række</a:t>
            </a:r>
          </a:p>
        </p:txBody>
      </p:sp>
      <p:sp>
        <p:nvSpPr>
          <p:cNvPr id="8" name="Rektangel: afrundede hjørner 7">
            <a:extLst>
              <a:ext uri="{FF2B5EF4-FFF2-40B4-BE49-F238E27FC236}">
                <a16:creationId xmlns:a16="http://schemas.microsoft.com/office/drawing/2014/main" id="{0D9C33BE-B6CD-5D61-5833-27FC6A02FF41}"/>
              </a:ext>
            </a:extLst>
          </p:cNvPr>
          <p:cNvSpPr/>
          <p:nvPr/>
        </p:nvSpPr>
        <p:spPr>
          <a:xfrm>
            <a:off x="3137133" y="2873829"/>
            <a:ext cx="2864906" cy="329508"/>
          </a:xfrm>
          <a:prstGeom prst="roundRect">
            <a:avLst/>
          </a:prstGeom>
          <a:solidFill>
            <a:srgbClr val="FF7C80">
              <a:alpha val="27843"/>
            </a:srgbClr>
          </a:solidFill>
          <a:ln w="412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</a:pPr>
            <a:endParaRPr lang="da-DK" sz="1000" dirty="0">
              <a:solidFill>
                <a:schemeClr val="tx1"/>
              </a:solidFill>
              <a:latin typeface="Neue Haas Grotesk Text Pro" panose="020B0504020202020204" pitchFamily="34" charset="77"/>
              <a:cs typeface="Arial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74B595D-B756-2BD7-44A1-F61A251D46C6}"/>
              </a:ext>
            </a:extLst>
          </p:cNvPr>
          <p:cNvSpPr txBox="1"/>
          <p:nvPr/>
        </p:nvSpPr>
        <p:spPr>
          <a:xfrm>
            <a:off x="6344096" y="2873829"/>
            <a:ext cx="1142983" cy="32950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b="1" kern="0" dirty="0">
                <a:solidFill>
                  <a:srgbClr val="FF0000"/>
                </a:solidFill>
                <a:latin typeface="Neue Haas Grotesk Text Pro" panose="020B0504020202020204" pitchFamily="34" charset="77"/>
                <a:cs typeface="Arial"/>
              </a:rPr>
              <a:t>Afventer afklaring</a:t>
            </a:r>
          </a:p>
        </p:txBody>
      </p:sp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B3B99EC0-9EB7-6A70-25C7-C1B5CA8D5A8A}"/>
              </a:ext>
            </a:extLst>
          </p:cNvPr>
          <p:cNvSpPr/>
          <p:nvPr/>
        </p:nvSpPr>
        <p:spPr>
          <a:xfrm>
            <a:off x="5823625" y="3839183"/>
            <a:ext cx="259679" cy="224832"/>
          </a:xfrm>
          <a:prstGeom prst="roundRect">
            <a:avLst/>
          </a:prstGeom>
          <a:solidFill>
            <a:srgbClr val="FF7C80">
              <a:alpha val="27843"/>
            </a:srgbClr>
          </a:solidFill>
          <a:ln w="412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</a:pPr>
            <a:endParaRPr lang="da-DK" sz="1000" dirty="0">
              <a:solidFill>
                <a:schemeClr val="tx1"/>
              </a:solidFill>
              <a:latin typeface="Neue Haas Grotesk Text Pro" panose="020B0504020202020204" pitchFamily="34" charset="77"/>
              <a:cs typeface="Arial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0DF78ED5-D981-99B3-4E80-7D669DBC62F9}"/>
              </a:ext>
            </a:extLst>
          </p:cNvPr>
          <p:cNvCxnSpPr>
            <a:stCxn id="8" idx="3"/>
            <a:endCxn id="9" idx="1"/>
          </p:cNvCxnSpPr>
          <p:nvPr/>
        </p:nvCxnSpPr>
        <p:spPr bwMode="auto">
          <a:xfrm>
            <a:off x="6002039" y="3038583"/>
            <a:ext cx="342057" cy="0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  <p:cxnSp>
        <p:nvCxnSpPr>
          <p:cNvPr id="13" name="Lige forbindelse 12">
            <a:extLst>
              <a:ext uri="{FF2B5EF4-FFF2-40B4-BE49-F238E27FC236}">
                <a16:creationId xmlns:a16="http://schemas.microsoft.com/office/drawing/2014/main" id="{EC71902D-F69D-A729-A65C-C5C5CF289C68}"/>
              </a:ext>
            </a:extLst>
          </p:cNvPr>
          <p:cNvCxnSpPr>
            <a:cxnSpLocks/>
            <a:stCxn id="10" idx="3"/>
          </p:cNvCxnSpPr>
          <p:nvPr/>
        </p:nvCxnSpPr>
        <p:spPr bwMode="auto">
          <a:xfrm flipV="1">
            <a:off x="6083304" y="3038583"/>
            <a:ext cx="259679" cy="913016"/>
          </a:xfrm>
          <a:prstGeom prst="line">
            <a:avLst/>
          </a:prstGeom>
          <a:noFill/>
          <a:ln w="9525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728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61EA10A-6E64-71EA-0E15-B285B26854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4FB4AC-126E-AAD4-0005-F3E850A112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Standardenhed for Fakturabehandlingssted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FA0A561-AE70-4B10-3EE5-B92A3407D99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Omkostningssted er det eneste felt, hvor I skal træffe et valg om værdien.</a:t>
            </a:r>
          </a:p>
          <a:p>
            <a:r>
              <a:rPr lang="da-DK" dirty="0"/>
              <a:t>Det skal være den samme enhed, som er angivet som Standardenhed for Fakturabehandlingssted i systemparameteren ”Indstillinger for eFaktura” jf. KLIK-opgave eFaktura 3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402E0C3-5CBB-FCC2-F694-8E0CB785B2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KLIK opgaven eFaktura 5 gennemgang</a:t>
            </a:r>
          </a:p>
          <a:p>
            <a:endParaRPr lang="da-DK" dirty="0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A3794F8-13C2-327E-112F-5CE9DAAE5B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03550"/>
            <a:ext cx="9144000" cy="1330952"/>
          </a:xfrm>
          <a:prstGeom prst="rect">
            <a:avLst/>
          </a:prstGeom>
        </p:spPr>
      </p:pic>
      <p:sp>
        <p:nvSpPr>
          <p:cNvPr id="10" name="Rektangel: afrundede hjørner 9">
            <a:extLst>
              <a:ext uri="{FF2B5EF4-FFF2-40B4-BE49-F238E27FC236}">
                <a16:creationId xmlns:a16="http://schemas.microsoft.com/office/drawing/2014/main" id="{789DEAE1-3C25-B384-78ED-460BD41822EC}"/>
              </a:ext>
            </a:extLst>
          </p:cNvPr>
          <p:cNvSpPr/>
          <p:nvPr/>
        </p:nvSpPr>
        <p:spPr>
          <a:xfrm>
            <a:off x="2937753" y="3262009"/>
            <a:ext cx="1964987" cy="817123"/>
          </a:xfrm>
          <a:prstGeom prst="roundRect">
            <a:avLst/>
          </a:prstGeom>
          <a:noFill/>
          <a:ln w="41275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spcAft>
                <a:spcPts val="300"/>
              </a:spcAft>
            </a:pPr>
            <a:endParaRPr lang="da-DK" sz="1000" dirty="0">
              <a:solidFill>
                <a:schemeClr val="tx1"/>
              </a:solidFill>
              <a:latin typeface="Neue Haas Grotesk Text Pro" panose="020B0504020202020204" pitchFamily="34" charset="77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47861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D0B332-83AE-037B-56EF-DFEDAFCB4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Spørgsmål vedr. eFaktura 5</a:t>
            </a:r>
            <a:br>
              <a:rPr lang="da-DK" dirty="0"/>
            </a:br>
            <a:r>
              <a:rPr lang="da-DK" dirty="0"/>
              <a:t>(andre spørgsmål senere)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E37948C-7FEF-651A-93E0-9042695A8F7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75434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2A4521-532D-D471-0ECA-3EDB24FC5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5982BB-DA95-BAD0-9941-048E2617A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Dagsorden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32906112-02D8-341A-6396-5F097D89A6F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KLIK opgaven eFaktura 5 gennemgang</a:t>
            </a:r>
          </a:p>
          <a:p>
            <a:r>
              <a:rPr lang="da-DK" dirty="0"/>
              <a:t>Spørgsmål til eFaktura 5</a:t>
            </a:r>
          </a:p>
          <a:p>
            <a:r>
              <a:rPr lang="da-DK" dirty="0">
                <a:solidFill>
                  <a:srgbClr val="FF0000"/>
                </a:solidFill>
              </a:rPr>
              <a:t>Varsel om kommende KLIK opgave eFaktura 9</a:t>
            </a:r>
          </a:p>
          <a:p>
            <a:r>
              <a:rPr lang="da-DK" dirty="0">
                <a:solidFill>
                  <a:srgbClr val="FF0000"/>
                </a:solidFill>
              </a:rPr>
              <a:t>Foreløbige spørgsmål til eFaktura 9</a:t>
            </a:r>
          </a:p>
          <a:p>
            <a:r>
              <a:rPr lang="da-DK" dirty="0"/>
              <a:t>Øvrige spørgsmål</a:t>
            </a:r>
          </a:p>
        </p:txBody>
      </p:sp>
      <p:pic>
        <p:nvPicPr>
          <p:cNvPr id="6" name="Pladsholder til billede 5" descr="Et billede, der indeholder plante, blomsterblad, Narcis, påskelilje&#10;&#10;Automatisk genereret beskrivelse">
            <a:extLst>
              <a:ext uri="{FF2B5EF4-FFF2-40B4-BE49-F238E27FC236}">
                <a16:creationId xmlns:a16="http://schemas.microsoft.com/office/drawing/2014/main" id="{3007FE09-4032-5DDC-F589-906D9D3227C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/>
          <a:srcRect l="23921" t="3145" r="3581" b="-3145"/>
          <a:stretch/>
        </p:blipFill>
        <p:spPr>
          <a:xfrm>
            <a:off x="478024" y="1419225"/>
            <a:ext cx="3527624" cy="2736701"/>
          </a:xfrm>
        </p:spPr>
      </p:pic>
    </p:spTree>
    <p:extLst>
      <p:ext uri="{BB962C8B-B14F-4D97-AF65-F5344CB8AC3E}">
        <p14:creationId xmlns:p14="http://schemas.microsoft.com/office/powerpoint/2010/main" val="2821313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D759FB-9508-DF24-BABE-84D2DEA888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732041-9886-A019-8232-42622C42E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eFaktura 9 - Foretag mapning i jeres økonomisystem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23256719-9A89-67BA-1A07-30E1798EEA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Forventningen var, at I ville kunne anvende den eksisterende mapning i jeres økonomisystemer til at håndtere anvisninger af eFaktura</a:t>
            </a:r>
          </a:p>
          <a:p>
            <a:r>
              <a:rPr lang="da-DK" dirty="0"/>
              <a:t>Der er imidlertid krav om angivelse af Art og Ejerforhold ved anvisning af eFaktura, også selvom de øvrige kontoelementer er entydige i sig selv</a:t>
            </a:r>
          </a:p>
          <a:p>
            <a:r>
              <a:rPr lang="da-DK" dirty="0"/>
              <a:t>Der er derfor behov for at mappe en kopi af alle de rækker i jeres </a:t>
            </a:r>
            <a:r>
              <a:rPr lang="da-DK" dirty="0" err="1"/>
              <a:t>omsættertabel</a:t>
            </a:r>
            <a:r>
              <a:rPr lang="da-DK" dirty="0"/>
              <a:t>, som også skal bruges til anvisning af eFaktura, med angivelse af Art og Ejerforhold</a:t>
            </a:r>
          </a:p>
          <a:p>
            <a:r>
              <a:rPr lang="da-DK" dirty="0"/>
              <a:t>Man kan fx vælge at dublere alle rækker der refererer til IM-konto 5.48.67 eller afgrænse til en delmængde, hvis I ikke skal behandle alle eFaktura i KP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CE903B2-1BEF-03E2-4C28-9EAEDD7A91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KLIK opgaven eFaktura 5 gennemgang</a:t>
            </a:r>
          </a:p>
          <a:p>
            <a:endParaRPr lang="da-DK" dirty="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1D542433-F5BC-A9DB-F24A-3711859C4560}"/>
              </a:ext>
            </a:extLst>
          </p:cNvPr>
          <p:cNvSpPr txBox="1"/>
          <p:nvPr/>
        </p:nvSpPr>
        <p:spPr>
          <a:xfrm rot="20465635">
            <a:off x="7157070" y="764248"/>
            <a:ext cx="1780674" cy="31232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 anchor="ctr" anchorCtr="0">
            <a:noAutofit/>
          </a:bodyPr>
          <a:lstStyle/>
          <a:p>
            <a:pPr algn="ctr">
              <a:spcAft>
                <a:spcPts val="300"/>
              </a:spcAft>
            </a:pPr>
            <a:r>
              <a:rPr lang="da-DK" sz="1000" kern="0" dirty="0">
                <a:latin typeface="Neue Haas Grotesk Text Pro" panose="020B0504020202020204" pitchFamily="34" charset="77"/>
                <a:cs typeface="Arial"/>
              </a:rPr>
              <a:t>Kommende KLIK-opgave</a:t>
            </a:r>
          </a:p>
        </p:txBody>
      </p:sp>
    </p:spTree>
    <p:extLst>
      <p:ext uri="{BB962C8B-B14F-4D97-AF65-F5344CB8AC3E}">
        <p14:creationId xmlns:p14="http://schemas.microsoft.com/office/powerpoint/2010/main" val="2465360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8A2A21-403E-627B-3A86-6805369CA0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78796B-209C-C40F-866D-1C86DE107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Konteringer vedr. anvisninger af eFaktura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E9ECE5B-B01E-2170-057C-C54476AE6BE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Konto:</a:t>
            </a:r>
          </a:p>
          <a:p>
            <a:r>
              <a:rPr lang="da-DK" dirty="0"/>
              <a:t>Kontodetaljering: 	 			</a:t>
            </a:r>
            <a:r>
              <a:rPr lang="da-DK" b="1" dirty="0"/>
              <a:t>som hidtil</a:t>
            </a:r>
            <a:endParaRPr lang="da-DK" dirty="0"/>
          </a:p>
          <a:p>
            <a:r>
              <a:rPr lang="da-DK" dirty="0"/>
              <a:t>Betalingstilstand/Supplering:</a:t>
            </a:r>
            <a:endParaRPr lang="da-DK" b="1" dirty="0"/>
          </a:p>
          <a:p>
            <a:r>
              <a:rPr lang="da-DK" dirty="0"/>
              <a:t>Omkostningssted: 	</a:t>
            </a:r>
          </a:p>
          <a:p>
            <a:r>
              <a:rPr lang="da-DK" dirty="0"/>
              <a:t>Art: 						5.2 / Overførsler til personer</a:t>
            </a:r>
          </a:p>
          <a:p>
            <a:r>
              <a:rPr lang="da-DK" dirty="0"/>
              <a:t>Ejer: 						1 / Egne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C8C3A58-A776-5916-E18E-8BAA2A75304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a-DK" dirty="0"/>
              <a:t>KLIK opgaven eFaktura 5 gennemgang</a:t>
            </a:r>
          </a:p>
          <a:p>
            <a:endParaRPr lang="da-DK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AF0D26F0-DEDA-9F30-1361-9033C70DD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8002083"/>
              </p:ext>
            </p:extLst>
          </p:nvPr>
        </p:nvGraphicFramePr>
        <p:xfrm>
          <a:off x="468313" y="3515067"/>
          <a:ext cx="8384862" cy="138453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65200">
                  <a:extLst>
                    <a:ext uri="{9D8B030D-6E8A-4147-A177-3AD203B41FA5}">
                      <a16:colId xmlns:a16="http://schemas.microsoft.com/office/drawing/2014/main" val="501619690"/>
                    </a:ext>
                  </a:extLst>
                </a:gridCol>
                <a:gridCol w="879757">
                  <a:extLst>
                    <a:ext uri="{9D8B030D-6E8A-4147-A177-3AD203B41FA5}">
                      <a16:colId xmlns:a16="http://schemas.microsoft.com/office/drawing/2014/main" val="210582177"/>
                    </a:ext>
                  </a:extLst>
                </a:gridCol>
                <a:gridCol w="887669">
                  <a:extLst>
                    <a:ext uri="{9D8B030D-6E8A-4147-A177-3AD203B41FA5}">
                      <a16:colId xmlns:a16="http://schemas.microsoft.com/office/drawing/2014/main" val="3415524575"/>
                    </a:ext>
                  </a:extLst>
                </a:gridCol>
                <a:gridCol w="886087">
                  <a:extLst>
                    <a:ext uri="{9D8B030D-6E8A-4147-A177-3AD203B41FA5}">
                      <a16:colId xmlns:a16="http://schemas.microsoft.com/office/drawing/2014/main" val="3772824475"/>
                    </a:ext>
                  </a:extLst>
                </a:gridCol>
                <a:gridCol w="583867">
                  <a:extLst>
                    <a:ext uri="{9D8B030D-6E8A-4147-A177-3AD203B41FA5}">
                      <a16:colId xmlns:a16="http://schemas.microsoft.com/office/drawing/2014/main" val="1403748309"/>
                    </a:ext>
                  </a:extLst>
                </a:gridCol>
                <a:gridCol w="1164570">
                  <a:extLst>
                    <a:ext uri="{9D8B030D-6E8A-4147-A177-3AD203B41FA5}">
                      <a16:colId xmlns:a16="http://schemas.microsoft.com/office/drawing/2014/main" val="2021059773"/>
                    </a:ext>
                  </a:extLst>
                </a:gridCol>
                <a:gridCol w="791149">
                  <a:extLst>
                    <a:ext uri="{9D8B030D-6E8A-4147-A177-3AD203B41FA5}">
                      <a16:colId xmlns:a16="http://schemas.microsoft.com/office/drawing/2014/main" val="624723848"/>
                    </a:ext>
                  </a:extLst>
                </a:gridCol>
                <a:gridCol w="810136">
                  <a:extLst>
                    <a:ext uri="{9D8B030D-6E8A-4147-A177-3AD203B41FA5}">
                      <a16:colId xmlns:a16="http://schemas.microsoft.com/office/drawing/2014/main" val="728009431"/>
                    </a:ext>
                  </a:extLst>
                </a:gridCol>
                <a:gridCol w="380975">
                  <a:extLst>
                    <a:ext uri="{9D8B030D-6E8A-4147-A177-3AD203B41FA5}">
                      <a16:colId xmlns:a16="http://schemas.microsoft.com/office/drawing/2014/main" val="1268781183"/>
                    </a:ext>
                  </a:extLst>
                </a:gridCol>
                <a:gridCol w="322788">
                  <a:extLst>
                    <a:ext uri="{9D8B030D-6E8A-4147-A177-3AD203B41FA5}">
                      <a16:colId xmlns:a16="http://schemas.microsoft.com/office/drawing/2014/main" val="4159945647"/>
                    </a:ext>
                  </a:extLst>
                </a:gridCol>
                <a:gridCol w="512664">
                  <a:extLst>
                    <a:ext uri="{9D8B030D-6E8A-4147-A177-3AD203B41FA5}">
                      <a16:colId xmlns:a16="http://schemas.microsoft.com/office/drawing/2014/main" val="1321173809"/>
                    </a:ext>
                  </a:extLst>
                </a:gridCol>
              </a:tblGrid>
              <a:tr h="99742"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Sortiment Brugervendt Nøgle</a:t>
                      </a:r>
                      <a:endParaRPr lang="da-DK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Konto</a:t>
                      </a:r>
                      <a:endParaRPr lang="da-DK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Konto Brugervendt Nøgle</a:t>
                      </a:r>
                      <a:endParaRPr lang="da-DK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Kontodetaljering</a:t>
                      </a:r>
                      <a:endParaRPr lang="da-DK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Betalingstilstand</a:t>
                      </a:r>
                      <a:endParaRPr lang="da-DK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Omkostningssted Brugervendt Nø</a:t>
                      </a:r>
                      <a:endParaRPr lang="da-DK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Art Brugervendt Nøgle</a:t>
                      </a:r>
                      <a:endParaRPr lang="da-DK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Ejer Brugervendt Nøgle</a:t>
                      </a:r>
                      <a:endParaRPr lang="da-DK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Gyldig fra</a:t>
                      </a:r>
                      <a:endParaRPr lang="da-DK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Gyldig til</a:t>
                      </a:r>
                      <a:endParaRPr lang="da-DK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Kontonummer</a:t>
                      </a:r>
                      <a:endParaRPr lang="da-DK" sz="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extLst>
                  <a:ext uri="{0D108BD9-81ED-4DB2-BD59-A6C34878D82A}">
                    <a16:rowId xmlns:a16="http://schemas.microsoft.com/office/drawing/2014/main" val="3997917539"/>
                  </a:ext>
                </a:extLst>
              </a:tr>
              <a:tr h="299227"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KP - Finanssortiment(</a:t>
                      </a:r>
                      <a:r>
                        <a:rPr lang="da-DK" sz="600" u="none" strike="noStrike" dirty="0" err="1">
                          <a:effectLst/>
                        </a:rPr>
                        <a:t>KP_Finans</a:t>
                      </a:r>
                      <a:r>
                        <a:rPr lang="da-DK" sz="600" u="none" strike="noStrike" dirty="0">
                          <a:effectLst/>
                        </a:rPr>
                        <a:t>)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Briller, helbredstillæg, § 14 a (§ 18)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5.48.67.1.007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 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Ikke tilbagebetalingspligtig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Borgerservice(a56a5813)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 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 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01012022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500" u="none" strike="noStrike">
                          <a:effectLst/>
                        </a:rPr>
                        <a:t> </a:t>
                      </a:r>
                      <a:endParaRPr lang="da-DK" sz="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600" u="none" strike="noStrike" dirty="0">
                          <a:effectLst/>
                        </a:rPr>
                        <a:t>…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extLst>
                  <a:ext uri="{0D108BD9-81ED-4DB2-BD59-A6C34878D82A}">
                    <a16:rowId xmlns:a16="http://schemas.microsoft.com/office/drawing/2014/main" val="2237559321"/>
                  </a:ext>
                </a:extLst>
              </a:tr>
              <a:tr h="299227"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KP - Finanssortiment(</a:t>
                      </a:r>
                      <a:r>
                        <a:rPr lang="da-DK" sz="600" u="none" strike="noStrike" dirty="0" err="1">
                          <a:effectLst/>
                        </a:rPr>
                        <a:t>KP_Finans</a:t>
                      </a:r>
                      <a:r>
                        <a:rPr lang="da-DK" sz="600" u="none" strike="noStrike" dirty="0">
                          <a:effectLst/>
                        </a:rPr>
                        <a:t>)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Briller, helbredstillæg, § 14 a (§ 18)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5.48.67.1.007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 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Ikke tilbagebetalingspligtig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Borgerservice(a56a5813)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5.2 Overførsler til personer 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1 Egne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01012024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500" u="none" strike="noStrike" dirty="0">
                          <a:effectLst/>
                        </a:rPr>
                        <a:t> </a:t>
                      </a:r>
                      <a:endParaRPr lang="da-DK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600" u="none" strike="noStrike" dirty="0">
                          <a:effectLst/>
                        </a:rPr>
                        <a:t>…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extLst>
                  <a:ext uri="{0D108BD9-81ED-4DB2-BD59-A6C34878D82A}">
                    <a16:rowId xmlns:a16="http://schemas.microsoft.com/office/drawing/2014/main" val="3009775548"/>
                  </a:ext>
                </a:extLst>
              </a:tr>
              <a:tr h="299227"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KP - Finanssortiment(</a:t>
                      </a:r>
                      <a:r>
                        <a:rPr lang="da-DK" sz="600" u="none" strike="noStrike" dirty="0" err="1">
                          <a:effectLst/>
                        </a:rPr>
                        <a:t>KP_Finans</a:t>
                      </a:r>
                      <a:r>
                        <a:rPr lang="da-DK" sz="600" u="none" strike="noStrike" dirty="0">
                          <a:effectLst/>
                        </a:rPr>
                        <a:t>)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Medicin, helbredstillæg, § 14 a (§ 18)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5.48.67.1.008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 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Ikke tilbagebetalingspligtig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Borgerservice(a56a5813)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 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 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01012022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500" u="none" strike="noStrike" dirty="0">
                          <a:effectLst/>
                        </a:rPr>
                        <a:t> </a:t>
                      </a:r>
                      <a:endParaRPr lang="da-DK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600" u="none" strike="noStrike" dirty="0">
                          <a:effectLst/>
                        </a:rPr>
                        <a:t>…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extLst>
                  <a:ext uri="{0D108BD9-81ED-4DB2-BD59-A6C34878D82A}">
                    <a16:rowId xmlns:a16="http://schemas.microsoft.com/office/drawing/2014/main" val="1160265654"/>
                  </a:ext>
                </a:extLst>
              </a:tr>
              <a:tr h="299227"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KP - Finanssortiment(</a:t>
                      </a:r>
                      <a:r>
                        <a:rPr lang="da-DK" sz="600" u="none" strike="noStrike" dirty="0" err="1">
                          <a:effectLst/>
                        </a:rPr>
                        <a:t>KP_Finans</a:t>
                      </a:r>
                      <a:r>
                        <a:rPr lang="da-DK" sz="600" u="none" strike="noStrike" dirty="0">
                          <a:effectLst/>
                        </a:rPr>
                        <a:t>)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>
                          <a:effectLst/>
                        </a:rPr>
                        <a:t>Medicin, helbredstillæg, § 14 a (§ 18)</a:t>
                      </a:r>
                      <a:endParaRPr lang="da-DK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5.48.67.1.008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 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Ikke tilbagebetalingspligtig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Borgerservice(a56a5813)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5.2 Overførsler til personer 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1 Egne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a-DK" sz="600" u="none" strike="noStrike" dirty="0">
                          <a:effectLst/>
                        </a:rPr>
                        <a:t>01012024</a:t>
                      </a:r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da-DK" sz="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da-DK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750" marR="4750" marT="4750" marB="0" anchor="b"/>
                </a:tc>
                <a:extLst>
                  <a:ext uri="{0D108BD9-81ED-4DB2-BD59-A6C34878D82A}">
                    <a16:rowId xmlns:a16="http://schemas.microsoft.com/office/drawing/2014/main" val="2122902554"/>
                  </a:ext>
                </a:extLst>
              </a:tr>
            </a:tbl>
          </a:graphicData>
        </a:graphic>
      </p:graphicFrame>
      <p:sp>
        <p:nvSpPr>
          <p:cNvPr id="6" name="Højre klammeparentes 5">
            <a:extLst>
              <a:ext uri="{FF2B5EF4-FFF2-40B4-BE49-F238E27FC236}">
                <a16:creationId xmlns:a16="http://schemas.microsoft.com/office/drawing/2014/main" id="{378C011D-EA5B-9DF4-E210-B758A1285E7C}"/>
              </a:ext>
            </a:extLst>
          </p:cNvPr>
          <p:cNvSpPr/>
          <p:nvPr/>
        </p:nvSpPr>
        <p:spPr bwMode="auto">
          <a:xfrm>
            <a:off x="2833992" y="1203598"/>
            <a:ext cx="648511" cy="1500691"/>
          </a:xfrm>
          <a:prstGeom prst="rightBrace">
            <a:avLst>
              <a:gd name="adj1" fmla="val 8333"/>
              <a:gd name="adj2" fmla="val 45373"/>
            </a:avLst>
          </a:prstGeom>
          <a:noFill/>
          <a:ln w="76200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93224351-A8B7-FF20-BBD5-62297DAA38D9}"/>
              </a:ext>
            </a:extLst>
          </p:cNvPr>
          <p:cNvSpPr txBox="1"/>
          <p:nvPr/>
        </p:nvSpPr>
        <p:spPr>
          <a:xfrm>
            <a:off x="7827524" y="3748391"/>
            <a:ext cx="1108954" cy="1790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kern="0" dirty="0">
                <a:latin typeface="Neue Haas Grotesk Text Pro" panose="020B0504020202020204" pitchFamily="34" charset="77"/>
                <a:cs typeface="Arial"/>
              </a:rPr>
              <a:t>Gammel række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09675A5-2B81-DAD2-2FCA-AFBC3077D7E1}"/>
              </a:ext>
            </a:extLst>
          </p:cNvPr>
          <p:cNvSpPr txBox="1"/>
          <p:nvPr/>
        </p:nvSpPr>
        <p:spPr>
          <a:xfrm>
            <a:off x="7827524" y="4351498"/>
            <a:ext cx="1108954" cy="1790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kern="0" dirty="0">
                <a:latin typeface="Neue Haas Grotesk Text Pro" panose="020B0504020202020204" pitchFamily="34" charset="77"/>
                <a:cs typeface="Arial"/>
              </a:rPr>
              <a:t>Gammel række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D594F4EA-D94B-E203-4EC8-8E336F92DEAC}"/>
              </a:ext>
            </a:extLst>
          </p:cNvPr>
          <p:cNvSpPr txBox="1"/>
          <p:nvPr/>
        </p:nvSpPr>
        <p:spPr>
          <a:xfrm>
            <a:off x="7827524" y="4053563"/>
            <a:ext cx="1108954" cy="1790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b="1" kern="0" dirty="0">
                <a:solidFill>
                  <a:srgbClr val="FF0000"/>
                </a:solidFill>
                <a:latin typeface="Neue Haas Grotesk Text Pro" panose="020B0504020202020204" pitchFamily="34" charset="77"/>
                <a:cs typeface="Arial"/>
              </a:rPr>
              <a:t>Ny række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79D99714-CF58-D015-9E6B-513C7DABB368}"/>
              </a:ext>
            </a:extLst>
          </p:cNvPr>
          <p:cNvSpPr txBox="1"/>
          <p:nvPr/>
        </p:nvSpPr>
        <p:spPr>
          <a:xfrm>
            <a:off x="7827524" y="4659612"/>
            <a:ext cx="1108954" cy="17909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 anchor="ctr" anchorCtr="0">
            <a:noAutofit/>
          </a:bodyPr>
          <a:lstStyle/>
          <a:p>
            <a:pPr algn="l">
              <a:spcAft>
                <a:spcPts val="300"/>
              </a:spcAft>
            </a:pPr>
            <a:r>
              <a:rPr lang="da-DK" sz="1000" b="1" kern="0" dirty="0">
                <a:solidFill>
                  <a:srgbClr val="FF0000"/>
                </a:solidFill>
                <a:latin typeface="Neue Haas Grotesk Text Pro" panose="020B0504020202020204" pitchFamily="34" charset="77"/>
                <a:cs typeface="Arial"/>
              </a:rPr>
              <a:t>Ny række</a:t>
            </a:r>
          </a:p>
        </p:txBody>
      </p:sp>
    </p:spTree>
    <p:extLst>
      <p:ext uri="{BB962C8B-B14F-4D97-AF65-F5344CB8AC3E}">
        <p14:creationId xmlns:p14="http://schemas.microsoft.com/office/powerpoint/2010/main" val="421943031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KOMBIT">
      <a:dk1>
        <a:srgbClr val="111111"/>
      </a:dk1>
      <a:lt1>
        <a:srgbClr val="FFFFFF"/>
      </a:lt1>
      <a:dk2>
        <a:srgbClr val="CCC09E"/>
      </a:dk2>
      <a:lt2>
        <a:srgbClr val="F3EFE0"/>
      </a:lt2>
      <a:accent1>
        <a:srgbClr val="EB052F"/>
      </a:accent1>
      <a:accent2>
        <a:srgbClr val="3373D2"/>
      </a:accent2>
      <a:accent3>
        <a:srgbClr val="1C3F32"/>
      </a:accent3>
      <a:accent4>
        <a:srgbClr val="580D28"/>
      </a:accent4>
      <a:accent5>
        <a:srgbClr val="9656D7"/>
      </a:accent5>
      <a:accent6>
        <a:srgbClr val="B30E60"/>
      </a:accent6>
      <a:hlink>
        <a:srgbClr val="696969"/>
      </a:hlink>
      <a:folHlink>
        <a:srgbClr val="D6D6D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>
          <a:noFill/>
        </a:ln>
        <a:effectLst/>
      </a:spPr>
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<a:prstTxWarp prst="textNoShape">
          <a:avLst/>
        </a:prstTxWarp>
        <a:noAutofit/>
      </a:bodyPr>
      <a:lstStyle>
        <a:defPPr algn="l">
          <a:spcAft>
            <a:spcPts val="300"/>
          </a:spcAft>
          <a:defRPr sz="1000" dirty="0" smtClean="0">
            <a:solidFill>
              <a:schemeClr val="tx1"/>
            </a:solidFill>
            <a:latin typeface="Neue Haas Grotesk Text Pro" panose="020B0504020202020204" pitchFamily="34" charset="77"/>
            <a:cs typeface="Arial"/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noFill/>
        <a:ln w="9525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xtLst>
          <a:ext uri="{909E8E84-426E-40dd-AFC4-6F175D3DCCD1}">
            <a14:hiddenFill xmlns:a14="http://schemas.microsoft.com/office/drawing/2010/main" xmlns="" xmlns:p="http://schemas.openxmlformats.org/presentationml/2006/main">
              <a:noFill/>
            </a14:hiddenFill>
          </a:ext>
        </a:extLst>
      </a:spPr>
      <a:bodyPr/>
      <a:lstStyle/>
    </a:lnDef>
    <a:txDef>
      <a:spPr>
        <a:noFill/>
        <a:ln>
          <a:noFill/>
        </a:ln>
      </a:spPr>
      <a:bodyPr wrap="square">
        <a:noAutofit/>
      </a:bodyPr>
      <a:lstStyle>
        <a:defPPr algn="l">
          <a:spcAft>
            <a:spcPts val="300"/>
          </a:spcAft>
          <a:defRPr sz="1000" kern="0" dirty="0" err="1">
            <a:latin typeface="Neue Haas Grotesk Text Pro" panose="020B0504020202020204" pitchFamily="34" charset="77"/>
            <a:cs typeface="Arial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Default Theme" id="{C7AC0F08-1B09-4FEC-AE72-41B55077FA75}" vid="{E4698925-7EE4-4D81-A0C2-2FB19D40660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rbejdspakke xmlns="E40D5550-2BEE-4B41-86B5-6DCF3B4E7C1C">90</Arbejdspakke>
    <Produkt xmlns="E40D5550-2BEE-4B41-86B5-6DCF3B4E7C1C">206</Produkt>
    <dbbd091c3665496983deaf2c1e5421e8 xmlns="1ad18e57-1846-4ffb-a171-01e80b4d2f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Guide/tjekliste/drejebog</TermName>
          <TermId xmlns="http://schemas.microsoft.com/office/infopath/2007/PartnerControls">acd10266-e15a-4bbb-9f93-79c686885e92</TermId>
        </TermInfo>
      </Terms>
    </dbbd091c3665496983deaf2c1e5421e8>
    <m58fa08f697546ad9c9c3d2382b429ae xmlns="1ad18e57-1846-4ffb-a171-01e80b4d2f32">
      <Terms xmlns="http://schemas.microsoft.com/office/infopath/2007/PartnerControls">
        <TermInfo xmlns="http://schemas.microsoft.com/office/infopath/2007/PartnerControls">
          <TermName xmlns="http://schemas.microsoft.com/office/infopath/2007/PartnerControls">Ekstern</TermName>
          <TermId xmlns="http://schemas.microsoft.com/office/infopath/2007/PartnerControls">95ef43ab-9e36-4dab-816d-0787e44693bc</TermId>
        </TermInfo>
      </Terms>
    </m58fa08f697546ad9c9c3d2382b429ae>
    <TaxCatchAll xmlns="1ad18e57-1846-4ffb-a171-01e80b4d2f32">
      <Value>1571</Value>
      <Value>1683</Value>
    </TaxCatchAll>
    <Flyt_x0020_til_x0020_arkiv xmlns="1ad18e57-1846-4ffb-a171-01e80b4d2f32">false</Flyt_x0020_til_x0020_arkiv>
    <c451ce8205554d0399649e204cacaaa8 xmlns="1ad18e57-1846-4ffb-a171-01e80b4d2f32">
      <Terms xmlns="http://schemas.microsoft.com/office/infopath/2007/PartnerControls"/>
    </c451ce8205554d0399649e204cacaaa8>
    <_dlc_DocId xmlns="1ad18e57-1846-4ffb-a171-01e80b4d2f32">KUSWZMNXHWK5-430500394-42255</_dlc_DocId>
    <_dlc_DocIdUrl xmlns="1ad18e57-1846-4ffb-a171-01e80b4d2f32">
      <Url>https://share-it.kombit.dk/P0136/_layouts/15/DocIdRedir.aspx?ID=KUSWZMNXHWK5-430500394-42255</Url>
      <Description>KUSWZMNXHWK5-430500394-42255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Leverancedokument (Word)" ma:contentTypeID="0x0101002046B6C8D193AC4A8CC7ECD2839F9CBB01000230D2BF5704704D9989A1B2FA0B48D9" ma:contentTypeVersion="22" ma:contentTypeDescription="" ma:contentTypeScope="" ma:versionID="d63d9b7d2fea779c1135b7dd7e9d2b36">
  <xsd:schema xmlns:xsd="http://www.w3.org/2001/XMLSchema" xmlns:xs="http://www.w3.org/2001/XMLSchema" xmlns:p="http://schemas.microsoft.com/office/2006/metadata/properties" xmlns:ns3="1ad18e57-1846-4ffb-a171-01e80b4d2f32" xmlns:ns4="E40D5550-2BEE-4B41-86B5-6DCF3B4E7C1C" xmlns:ns5="d2626a4f-2b08-4ba6-b5ec-38b115a2f5f9" targetNamespace="http://schemas.microsoft.com/office/2006/metadata/properties" ma:root="true" ma:fieldsID="e0e2221673d3920bb47dc1fba7bc205e" ns3:_="" ns4:_="" ns5:_="">
    <xsd:import namespace="1ad18e57-1846-4ffb-a171-01e80b4d2f32"/>
    <xsd:import namespace="E40D5550-2BEE-4B41-86B5-6DCF3B4E7C1C"/>
    <xsd:import namespace="d2626a4f-2b08-4ba6-b5ec-38b115a2f5f9"/>
    <xsd:element name="properties">
      <xsd:complexType>
        <xsd:sequence>
          <xsd:element name="documentManagement">
            <xsd:complexType>
              <xsd:all>
                <xsd:element ref="ns3:dbbd091c3665496983deaf2c1e5421e8" minOccurs="0"/>
                <xsd:element ref="ns3:TaxCatchAll" minOccurs="0"/>
                <xsd:element ref="ns3:TaxCatchAllLabel" minOccurs="0"/>
                <xsd:element ref="ns3:c451ce8205554d0399649e204cacaaa8" minOccurs="0"/>
                <xsd:element ref="ns3:m58fa08f697546ad9c9c3d2382b429ae" minOccurs="0"/>
                <xsd:element ref="ns3:Flyt_x0020_til_x0020_arkiv" minOccurs="0"/>
                <xsd:element ref="ns4:Arbejdspakke" minOccurs="0"/>
                <xsd:element ref="ns4:Produkt" minOccurs="0"/>
                <xsd:element ref="ns3:_dlc_DocId" minOccurs="0"/>
                <xsd:element ref="ns3:_dlc_DocIdUrl" minOccurs="0"/>
                <xsd:element ref="ns3:_dlc_DocIdPersistId" minOccurs="0"/>
                <xsd:element ref="ns5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d18e57-1846-4ffb-a171-01e80b4d2f32" elementFormDefault="qualified">
    <xsd:import namespace="http://schemas.microsoft.com/office/2006/documentManagement/types"/>
    <xsd:import namespace="http://schemas.microsoft.com/office/infopath/2007/PartnerControls"/>
    <xsd:element name="dbbd091c3665496983deaf2c1e5421e8" ma:index="9" ma:taxonomy="true" ma:internalName="dbbd091c3665496983deaf2c1e5421e8" ma:taxonomyFieldName="Leverancetype" ma:displayName="Leverancetype" ma:indexed="true" ma:default="" ma:fieldId="{dbbd091c-3665-4969-83de-af2c1e5421e8}" ma:sspId="efb1083d-7045-4fd7-9409-417f0f74db49" ma:termSetId="2de6e197-0de2-4682-8bfd-dca26349656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259305a2-eae7-4539-8fbb-789e91726657}" ma:internalName="TaxCatchAll" ma:showField="CatchAllData" ma:web="1ad18e57-1846-4ffb-a171-01e80b4d2f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259305a2-eae7-4539-8fbb-789e91726657}" ma:internalName="TaxCatchAllLabel" ma:readOnly="true" ma:showField="CatchAllDataLabel" ma:web="1ad18e57-1846-4ffb-a171-01e80b4d2f3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c451ce8205554d0399649e204cacaaa8" ma:index="13" nillable="true" ma:taxonomy="true" ma:internalName="c451ce8205554d0399649e204cacaaa8" ma:taxonomyFieldName="Leveranceemne" ma:displayName="Leveranceemne" ma:default="" ma:fieldId="{c451ce82-0555-4d03-9964-9e204cacaaa8}" ma:sspId="efb1083d-7045-4fd7-9409-417f0f74db49" ma:termSetId="6743bab4-90ff-47fd-be26-c308944563e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58fa08f697546ad9c9c3d2382b429ae" ma:index="15" ma:taxonomy="true" ma:internalName="m58fa08f697546ad9c9c3d2382b429ae" ma:taxonomyFieldName="Interessenter" ma:displayName="Interessenter" ma:readOnly="false" ma:default="" ma:fieldId="{658fa08f-6975-46ad-9c9c-3d2382b429ae}" ma:sspId="efb1083d-7045-4fd7-9409-417f0f74db49" ma:termSetId="9a82c93d-e0ab-4d8a-98c1-b2918757e48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lyt_x0020_til_x0020_arkiv" ma:index="17" nillable="true" ma:displayName="Flyt til arkiv" ma:default="0" ma:indexed="true" ma:internalName="Flyt_x0020_til_x0020_arkiv">
      <xsd:simpleType>
        <xsd:restriction base="dms:Boolean"/>
      </xsd:simpleType>
    </xsd:element>
    <xsd:element name="_dlc_DocId" ma:index="20" nillable="true" ma:displayName="Værdi for dokument-id" ma:description="Værdien af det dokument-id, der er tildelt dette element." ma:internalName="_dlc_DocId" ma:readOnly="true">
      <xsd:simpleType>
        <xsd:restriction base="dms:Text"/>
      </xsd:simpleType>
    </xsd:element>
    <xsd:element name="_dlc_DocIdUrl" ma:index="21" nillable="true" ma:displayName="Dokument-id" ma:description="Permanent link til dette dok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0D5550-2BEE-4B41-86B5-6DCF3B4E7C1C" elementFormDefault="qualified">
    <xsd:import namespace="http://schemas.microsoft.com/office/2006/documentManagement/types"/>
    <xsd:import namespace="http://schemas.microsoft.com/office/infopath/2007/PartnerControls"/>
    <xsd:element name="Arbejdspakke" ma:index="18" nillable="true" ma:displayName="Arbejdspakke" ma:indexed="true" ma:list="{E9F85BCF-B6E3-41A6-A315-61412F09A3B0}" ma:internalName="Arbejdspakke" ma:showField="Arbejdspakke_x0020_titel">
      <xsd:simpleType>
        <xsd:restriction base="dms:Lookup"/>
      </xsd:simpleType>
    </xsd:element>
    <xsd:element name="Produkt" ma:index="19" nillable="true" ma:displayName="Produkt" ma:list="{E9F85BCF-B6E3-41A6-A315-61412F09A3B0}" ma:internalName="Produkt" ma:showField="Produkttitel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626a4f-2b08-4ba6-b5ec-38b115a2f5f9" elementFormDefault="qualified">
    <xsd:import namespace="http://schemas.microsoft.com/office/2006/documentManagement/types"/>
    <xsd:import namespace="http://schemas.microsoft.com/office/infopath/2007/PartnerControls"/>
    <xsd:element name="SharedWithUsers" ma:index="23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displayName="Titel"/>
        <xsd:element ref="dc:subject" minOccurs="0" maxOccurs="1"/>
        <xsd:element ref="dc:description" minOccurs="0" maxOccurs="1"/>
        <xsd:element name="keywords" minOccurs="0" maxOccurs="1" type="xsd:string" ma:displayName="Nøgleord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654268A-5C1C-4BC9-853F-78516A331801}">
  <ds:schemaRefs>
    <ds:schemaRef ds:uri="http://schemas.microsoft.com/office/2006/metadata/properties"/>
    <ds:schemaRef ds:uri="http://schemas.microsoft.com/office/infopath/2007/PartnerControls"/>
    <ds:schemaRef ds:uri="E40D5550-2BEE-4B41-86B5-6DCF3B4E7C1C"/>
    <ds:schemaRef ds:uri="1ad18e57-1846-4ffb-a171-01e80b4d2f32"/>
  </ds:schemaRefs>
</ds:datastoreItem>
</file>

<file path=customXml/itemProps2.xml><?xml version="1.0" encoding="utf-8"?>
<ds:datastoreItem xmlns:ds="http://schemas.openxmlformats.org/officeDocument/2006/customXml" ds:itemID="{0421266B-A963-4EBF-A34F-DFE0327125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7271A7E-9786-4B60-934D-F5AEC972C3D3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2D82D198-4816-4DDE-8DA9-C13A943375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d18e57-1846-4ffb-a171-01e80b4d2f32"/>
    <ds:schemaRef ds:uri="E40D5550-2BEE-4B41-86B5-6DCF3B4E7C1C"/>
    <ds:schemaRef ds:uri="d2626a4f-2b08-4ba6-b5ec-38b115a2f5f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4763</TotalTime>
  <Words>754</Words>
  <Application>Microsoft Office PowerPoint</Application>
  <PresentationFormat>Skærmshow (16:9)</PresentationFormat>
  <Paragraphs>168</Paragraphs>
  <Slides>12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12</vt:i4>
      </vt:variant>
    </vt:vector>
  </HeadingPairs>
  <TitlesOfParts>
    <vt:vector size="21" baseType="lpstr">
      <vt:lpstr>Arial</vt:lpstr>
      <vt:lpstr>Calibri</vt:lpstr>
      <vt:lpstr>CambriaMath</vt:lpstr>
      <vt:lpstr>Helvetica</vt:lpstr>
      <vt:lpstr>Neue Haas Grotesk Text Pro</vt:lpstr>
      <vt:lpstr>Normal systemskrift</vt:lpstr>
      <vt:lpstr>Source Sans Pro Light</vt:lpstr>
      <vt:lpstr>Wingdings</vt:lpstr>
      <vt:lpstr>Default Theme</vt:lpstr>
      <vt:lpstr>eFaktura 5</vt:lpstr>
      <vt:lpstr>Dagsorden</vt:lpstr>
      <vt:lpstr>eFaktura 5 – Foretag mapning af ny ydelsestype i jeres økonomisystem</vt:lpstr>
      <vt:lpstr>Konteringer vedr. rykkergebyr</vt:lpstr>
      <vt:lpstr>Standardenhed for Fakturabehandlingssted</vt:lpstr>
      <vt:lpstr>Spørgsmål vedr. eFaktura 5 (andre spørgsmål senere)</vt:lpstr>
      <vt:lpstr>Dagsorden</vt:lpstr>
      <vt:lpstr>eFaktura 9 - Foretag mapning i jeres økonomisystem</vt:lpstr>
      <vt:lpstr>Konteringer vedr. anvisninger af eFaktura</vt:lpstr>
      <vt:lpstr>Spørgsmål vedr. eFaktura 9 (andre spørgsmål senere)</vt:lpstr>
      <vt:lpstr>Andre spørgsmål</vt:lpstr>
      <vt:lpstr>PowerPoint-præsentation</vt:lpstr>
    </vt:vector>
  </TitlesOfParts>
  <Company>Kombit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eFaktura 5</dc:title>
  <dc:creator>Otto Plantener Jensen</dc:creator>
  <cp:lastModifiedBy>Aske Walther Sørensen</cp:lastModifiedBy>
  <cp:revision>2</cp:revision>
  <dcterms:created xsi:type="dcterms:W3CDTF">2024-04-05T11:47:10Z</dcterms:created>
  <dcterms:modified xsi:type="dcterms:W3CDTF">2024-04-09T12:45:57Z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0x0101002046B6C8D193AC4A8CC7ECD2839F9CBB01000230D2BF5704704D9989A1B2FA0B48D9</vt:lpwstr>
  </property>
  <property fmtid="{D5CDD505-2E9C-101B-9397-08002B2CF9AE}" pid="3" name="_dlc_DocIdItemGuid">
    <vt:lpwstr>7e39bd2e-eed1-4684-97fe-eaf132f11183</vt:lpwstr>
  </property>
  <property fmtid="{D5CDD505-2E9C-101B-9397-08002B2CF9AE}" pid="4" name="Leverancetype">
    <vt:lpwstr>1571;#Guide/tjekliste/drejebog|acd10266-e15a-4bbb-9f93-79c686885e92</vt:lpwstr>
  </property>
  <property fmtid="{D5CDD505-2E9C-101B-9397-08002B2CF9AE}" pid="5" name="Interessenter">
    <vt:lpwstr>1683;#Ekstern|95ef43ab-9e36-4dab-816d-0787e44693bc</vt:lpwstr>
  </property>
  <property fmtid="{D5CDD505-2E9C-101B-9397-08002B2CF9AE}" pid="6" name="Leveranceemne">
    <vt:lpwstr/>
  </property>
</Properties>
</file>